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22" r:id="rId5"/>
    <p:sldId id="383" r:id="rId6"/>
    <p:sldId id="388" r:id="rId7"/>
    <p:sldId id="390" r:id="rId8"/>
    <p:sldId id="391" r:id="rId9"/>
    <p:sldId id="392" r:id="rId10"/>
    <p:sldId id="386" r:id="rId11"/>
    <p:sldId id="389" r:id="rId12"/>
    <p:sldId id="393" r:id="rId13"/>
    <p:sldId id="403" r:id="rId14"/>
    <p:sldId id="394" r:id="rId15"/>
    <p:sldId id="395" r:id="rId16"/>
    <p:sldId id="396" r:id="rId17"/>
    <p:sldId id="397" r:id="rId18"/>
    <p:sldId id="398" r:id="rId19"/>
    <p:sldId id="400" r:id="rId20"/>
    <p:sldId id="399" r:id="rId21"/>
    <p:sldId id="401" r:id="rId22"/>
    <p:sldId id="402" r:id="rId23"/>
    <p:sldId id="40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8BF"/>
    <a:srgbClr val="5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CFD880-E119-42CA-9576-EB9C306FFFD8}" v="17" dt="2024-11-27T08:02:10.525"/>
  </p1510:revLst>
</p1510:revInfo>
</file>

<file path=ppt/tableStyles.xml><?xml version="1.0" encoding="utf-8"?>
<a:tblStyleLst xmlns:a="http://schemas.openxmlformats.org/drawingml/2006/main" def="{0E3FDE45-AF77-4B5C-9715-49D594BDF05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 autoAdjust="0"/>
    <p:restoredTop sz="95388" autoAdjust="0"/>
  </p:normalViewPr>
  <p:slideViewPr>
    <p:cSldViewPr snapToGrid="0">
      <p:cViewPr varScale="1">
        <p:scale>
          <a:sx n="90" d="100"/>
          <a:sy n="90" d="100"/>
        </p:scale>
        <p:origin x="294" y="60"/>
      </p:cViewPr>
      <p:guideLst/>
    </p:cSldViewPr>
  </p:slideViewPr>
  <p:outlineViewPr>
    <p:cViewPr>
      <p:scale>
        <a:sx n="33" d="100"/>
        <a:sy n="33" d="100"/>
      </p:scale>
      <p:origin x="0" y="-77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290D85A5-6B6D-5351-D398-A877E168D663}"/>
    <pc:docChg chg="sldOrd">
      <pc:chgData name="" userId="" providerId="" clId="Web-{290D85A5-6B6D-5351-D398-A877E168D663}" dt="2024-08-17T03:57:13.247" v="0"/>
      <pc:docMkLst>
        <pc:docMk/>
      </pc:docMkLst>
      <pc:sldChg chg="ord">
        <pc:chgData name="" userId="" providerId="" clId="Web-{290D85A5-6B6D-5351-D398-A877E168D663}" dt="2024-08-17T03:57:13.247" v="0"/>
        <pc:sldMkLst>
          <pc:docMk/>
          <pc:sldMk cId="2561778726" sldId="383"/>
        </pc:sldMkLst>
      </pc:sldChg>
    </pc:docChg>
  </pc:docChgLst>
  <pc:docChgLst>
    <pc:chgData name="Soumitra Darshan Nayak" userId="9b8dc269-7b9a-40f7-a501-2d002b19a95b" providerId="ADAL" clId="{D6CFD880-E119-42CA-9576-EB9C306FFFD8}"/>
    <pc:docChg chg="undo custSel addSld delSld modSld sldOrd">
      <pc:chgData name="Soumitra Darshan Nayak" userId="9b8dc269-7b9a-40f7-a501-2d002b19a95b" providerId="ADAL" clId="{D6CFD880-E119-42CA-9576-EB9C306FFFD8}" dt="2024-11-27T08:30:15.851" v="1187" actId="22"/>
      <pc:docMkLst>
        <pc:docMk/>
      </pc:docMkLst>
      <pc:sldChg chg="addSp delSp modSp new mod">
        <pc:chgData name="Soumitra Darshan Nayak" userId="9b8dc269-7b9a-40f7-a501-2d002b19a95b" providerId="ADAL" clId="{D6CFD880-E119-42CA-9576-EB9C306FFFD8}" dt="2024-11-27T07:00:10.530" v="29" actId="14100"/>
        <pc:sldMkLst>
          <pc:docMk/>
          <pc:sldMk cId="3604679757" sldId="395"/>
        </pc:sldMkLst>
        <pc:spChg chg="mod">
          <ac:chgData name="Soumitra Darshan Nayak" userId="9b8dc269-7b9a-40f7-a501-2d002b19a95b" providerId="ADAL" clId="{D6CFD880-E119-42CA-9576-EB9C306FFFD8}" dt="2024-11-27T06:59:18.983" v="24" actId="1076"/>
          <ac:spMkLst>
            <pc:docMk/>
            <pc:sldMk cId="3604679757" sldId="395"/>
            <ac:spMk id="2" creationId="{BA2DB897-2807-18A9-4418-1FCB6F1A5BAE}"/>
          </ac:spMkLst>
        </pc:spChg>
        <pc:spChg chg="del">
          <ac:chgData name="Soumitra Darshan Nayak" userId="9b8dc269-7b9a-40f7-a501-2d002b19a95b" providerId="ADAL" clId="{D6CFD880-E119-42CA-9576-EB9C306FFFD8}" dt="2024-11-27T06:59:20.401" v="25" actId="478"/>
          <ac:spMkLst>
            <pc:docMk/>
            <pc:sldMk cId="3604679757" sldId="395"/>
            <ac:spMk id="3" creationId="{7C8A3D2B-803A-8F88-57C7-8DF6365F6A4A}"/>
          </ac:spMkLst>
        </pc:spChg>
        <pc:picChg chg="add mod">
          <ac:chgData name="Soumitra Darshan Nayak" userId="9b8dc269-7b9a-40f7-a501-2d002b19a95b" providerId="ADAL" clId="{D6CFD880-E119-42CA-9576-EB9C306FFFD8}" dt="2024-11-27T07:00:10.530" v="29" actId="14100"/>
          <ac:picMkLst>
            <pc:docMk/>
            <pc:sldMk cId="3604679757" sldId="395"/>
            <ac:picMk id="5" creationId="{47F25ECA-72E3-0DA8-9AE6-AA931AFEA3EF}"/>
          </ac:picMkLst>
        </pc:picChg>
      </pc:sldChg>
      <pc:sldChg chg="new del">
        <pc:chgData name="Soumitra Darshan Nayak" userId="9b8dc269-7b9a-40f7-a501-2d002b19a95b" providerId="ADAL" clId="{D6CFD880-E119-42CA-9576-EB9C306FFFD8}" dt="2024-11-27T07:00:23.218" v="31" actId="47"/>
        <pc:sldMkLst>
          <pc:docMk/>
          <pc:sldMk cId="1629735273" sldId="396"/>
        </pc:sldMkLst>
      </pc:sldChg>
      <pc:sldChg chg="modSp new mod">
        <pc:chgData name="Soumitra Darshan Nayak" userId="9b8dc269-7b9a-40f7-a501-2d002b19a95b" providerId="ADAL" clId="{D6CFD880-E119-42CA-9576-EB9C306FFFD8}" dt="2024-11-27T08:01:24.890" v="917" actId="1076"/>
        <pc:sldMkLst>
          <pc:docMk/>
          <pc:sldMk cId="3223363025" sldId="396"/>
        </pc:sldMkLst>
        <pc:spChg chg="mod">
          <ac:chgData name="Soumitra Darshan Nayak" userId="9b8dc269-7b9a-40f7-a501-2d002b19a95b" providerId="ADAL" clId="{D6CFD880-E119-42CA-9576-EB9C306FFFD8}" dt="2024-11-27T08:01:17.828" v="916" actId="20577"/>
          <ac:spMkLst>
            <pc:docMk/>
            <pc:sldMk cId="3223363025" sldId="396"/>
            <ac:spMk id="2" creationId="{93A54440-47FE-3072-DF77-A0F92FF7C1B6}"/>
          </ac:spMkLst>
        </pc:spChg>
        <pc:spChg chg="mod">
          <ac:chgData name="Soumitra Darshan Nayak" userId="9b8dc269-7b9a-40f7-a501-2d002b19a95b" providerId="ADAL" clId="{D6CFD880-E119-42CA-9576-EB9C306FFFD8}" dt="2024-11-27T08:01:24.890" v="917" actId="1076"/>
          <ac:spMkLst>
            <pc:docMk/>
            <pc:sldMk cId="3223363025" sldId="396"/>
            <ac:spMk id="3" creationId="{2EF521AB-CEDF-2258-AA5F-720B047D0FD8}"/>
          </ac:spMkLst>
        </pc:spChg>
      </pc:sldChg>
      <pc:sldChg chg="addSp modSp add mod">
        <pc:chgData name="Soumitra Darshan Nayak" userId="9b8dc269-7b9a-40f7-a501-2d002b19a95b" providerId="ADAL" clId="{D6CFD880-E119-42CA-9576-EB9C306FFFD8}" dt="2024-11-27T07:12:33.753" v="664" actId="1076"/>
        <pc:sldMkLst>
          <pc:docMk/>
          <pc:sldMk cId="1439975900" sldId="397"/>
        </pc:sldMkLst>
        <pc:spChg chg="mod">
          <ac:chgData name="Soumitra Darshan Nayak" userId="9b8dc269-7b9a-40f7-a501-2d002b19a95b" providerId="ADAL" clId="{D6CFD880-E119-42CA-9576-EB9C306FFFD8}" dt="2024-11-27T07:03:54.300" v="77" actId="1076"/>
          <ac:spMkLst>
            <pc:docMk/>
            <pc:sldMk cId="1439975900" sldId="397"/>
            <ac:spMk id="2" creationId="{8BDE437F-17B2-9AFF-883B-995A5F3C6B44}"/>
          </ac:spMkLst>
        </pc:spChg>
        <pc:spChg chg="mod">
          <ac:chgData name="Soumitra Darshan Nayak" userId="9b8dc269-7b9a-40f7-a501-2d002b19a95b" providerId="ADAL" clId="{D6CFD880-E119-42CA-9576-EB9C306FFFD8}" dt="2024-11-27T07:09:47.359" v="638" actId="1076"/>
          <ac:spMkLst>
            <pc:docMk/>
            <pc:sldMk cId="1439975900" sldId="397"/>
            <ac:spMk id="3" creationId="{11C203D9-034C-ACFD-1F40-D7AED6653462}"/>
          </ac:spMkLst>
        </pc:spChg>
        <pc:picChg chg="add mod">
          <ac:chgData name="Soumitra Darshan Nayak" userId="9b8dc269-7b9a-40f7-a501-2d002b19a95b" providerId="ADAL" clId="{D6CFD880-E119-42CA-9576-EB9C306FFFD8}" dt="2024-11-27T07:12:07.147" v="653" actId="1076"/>
          <ac:picMkLst>
            <pc:docMk/>
            <pc:sldMk cId="1439975900" sldId="397"/>
            <ac:picMk id="6" creationId="{0EDBD1CD-2EAD-DECD-03C3-E569B6C7F7DC}"/>
          </ac:picMkLst>
        </pc:picChg>
        <pc:picChg chg="add mod">
          <ac:chgData name="Soumitra Darshan Nayak" userId="9b8dc269-7b9a-40f7-a501-2d002b19a95b" providerId="ADAL" clId="{D6CFD880-E119-42CA-9576-EB9C306FFFD8}" dt="2024-11-27T07:12:21.938" v="659" actId="14100"/>
          <ac:picMkLst>
            <pc:docMk/>
            <pc:sldMk cId="1439975900" sldId="397"/>
            <ac:picMk id="8" creationId="{202E7819-649F-F36F-511C-D159C0017A1A}"/>
          </ac:picMkLst>
        </pc:picChg>
        <pc:picChg chg="add mod">
          <ac:chgData name="Soumitra Darshan Nayak" userId="9b8dc269-7b9a-40f7-a501-2d002b19a95b" providerId="ADAL" clId="{D6CFD880-E119-42CA-9576-EB9C306FFFD8}" dt="2024-11-27T07:12:33.753" v="664" actId="1076"/>
          <ac:picMkLst>
            <pc:docMk/>
            <pc:sldMk cId="1439975900" sldId="397"/>
            <ac:picMk id="10" creationId="{E745620B-DA9C-564D-33A6-D62E66188FA7}"/>
          </ac:picMkLst>
        </pc:picChg>
      </pc:sldChg>
      <pc:sldChg chg="addSp delSp modSp add mod">
        <pc:chgData name="Soumitra Darshan Nayak" userId="9b8dc269-7b9a-40f7-a501-2d002b19a95b" providerId="ADAL" clId="{D6CFD880-E119-42CA-9576-EB9C306FFFD8}" dt="2024-11-27T08:21:40.518" v="1177" actId="14100"/>
        <pc:sldMkLst>
          <pc:docMk/>
          <pc:sldMk cId="3619430026" sldId="398"/>
        </pc:sldMkLst>
        <pc:spChg chg="mod">
          <ac:chgData name="Soumitra Darshan Nayak" userId="9b8dc269-7b9a-40f7-a501-2d002b19a95b" providerId="ADAL" clId="{D6CFD880-E119-42CA-9576-EB9C306FFFD8}" dt="2024-11-27T08:00:55.524" v="896" actId="1076"/>
          <ac:spMkLst>
            <pc:docMk/>
            <pc:sldMk cId="3619430026" sldId="398"/>
            <ac:spMk id="2" creationId="{AA94BAE7-66FC-702A-E1FE-A5B7E10D8DA3}"/>
          </ac:spMkLst>
        </pc:spChg>
        <pc:spChg chg="mod">
          <ac:chgData name="Soumitra Darshan Nayak" userId="9b8dc269-7b9a-40f7-a501-2d002b19a95b" providerId="ADAL" clId="{D6CFD880-E119-42CA-9576-EB9C306FFFD8}" dt="2024-11-27T08:03:39.461" v="986" actId="20577"/>
          <ac:spMkLst>
            <pc:docMk/>
            <pc:sldMk cId="3619430026" sldId="398"/>
            <ac:spMk id="3" creationId="{892B65E6-1875-53CC-63F1-FCE450698033}"/>
          </ac:spMkLst>
        </pc:spChg>
        <pc:spChg chg="add mod">
          <ac:chgData name="Soumitra Darshan Nayak" userId="9b8dc269-7b9a-40f7-a501-2d002b19a95b" providerId="ADAL" clId="{D6CFD880-E119-42CA-9576-EB9C306FFFD8}" dt="2024-11-27T08:02:27.711" v="961" actId="1076"/>
          <ac:spMkLst>
            <pc:docMk/>
            <pc:sldMk cId="3619430026" sldId="398"/>
            <ac:spMk id="5" creationId="{C9FCDF8C-7789-BF50-ACBA-5497AAAFBB89}"/>
          </ac:spMkLst>
        </pc:spChg>
        <pc:spChg chg="add mod">
          <ac:chgData name="Soumitra Darshan Nayak" userId="9b8dc269-7b9a-40f7-a501-2d002b19a95b" providerId="ADAL" clId="{D6CFD880-E119-42CA-9576-EB9C306FFFD8}" dt="2024-11-27T08:02:31.035" v="962" actId="1076"/>
          <ac:spMkLst>
            <pc:docMk/>
            <pc:sldMk cId="3619430026" sldId="398"/>
            <ac:spMk id="6" creationId="{F1CA9F8E-55EE-49A4-721F-6133BC124BF1}"/>
          </ac:spMkLst>
        </pc:spChg>
        <pc:picChg chg="add del mod">
          <ac:chgData name="Soumitra Darshan Nayak" userId="9b8dc269-7b9a-40f7-a501-2d002b19a95b" providerId="ADAL" clId="{D6CFD880-E119-42CA-9576-EB9C306FFFD8}" dt="2024-11-27T07:11:35.644" v="646" actId="478"/>
          <ac:picMkLst>
            <pc:docMk/>
            <pc:sldMk cId="3619430026" sldId="398"/>
            <ac:picMk id="6" creationId="{5EA99D2A-2D80-8400-9206-E94A3E02A453}"/>
          </ac:picMkLst>
        </pc:picChg>
        <pc:picChg chg="add mod">
          <ac:chgData name="Soumitra Darshan Nayak" userId="9b8dc269-7b9a-40f7-a501-2d002b19a95b" providerId="ADAL" clId="{D6CFD880-E119-42CA-9576-EB9C306FFFD8}" dt="2024-11-27T08:21:40.518" v="1177" actId="14100"/>
          <ac:picMkLst>
            <pc:docMk/>
            <pc:sldMk cId="3619430026" sldId="398"/>
            <ac:picMk id="8" creationId="{70776707-D5B9-C78F-E56C-908C8FBF64AF}"/>
          </ac:picMkLst>
        </pc:picChg>
        <pc:picChg chg="add mod">
          <ac:chgData name="Soumitra Darshan Nayak" userId="9b8dc269-7b9a-40f7-a501-2d002b19a95b" providerId="ADAL" clId="{D6CFD880-E119-42CA-9576-EB9C306FFFD8}" dt="2024-11-27T08:21:35.686" v="1176" actId="14100"/>
          <ac:picMkLst>
            <pc:docMk/>
            <pc:sldMk cId="3619430026" sldId="398"/>
            <ac:picMk id="10" creationId="{F8B6DD08-7BA6-6566-6944-DAA18A6D8F80}"/>
          </ac:picMkLst>
        </pc:picChg>
        <pc:picChg chg="add del mod">
          <ac:chgData name="Soumitra Darshan Nayak" userId="9b8dc269-7b9a-40f7-a501-2d002b19a95b" providerId="ADAL" clId="{D6CFD880-E119-42CA-9576-EB9C306FFFD8}" dt="2024-11-27T07:15:36.819" v="748" actId="21"/>
          <ac:picMkLst>
            <pc:docMk/>
            <pc:sldMk cId="3619430026" sldId="398"/>
            <ac:picMk id="12" creationId="{773D81FB-EA5A-AE2D-B050-F5994AE9C954}"/>
          </ac:picMkLst>
        </pc:picChg>
      </pc:sldChg>
      <pc:sldChg chg="addSp delSp modSp add mod">
        <pc:chgData name="Soumitra Darshan Nayak" userId="9b8dc269-7b9a-40f7-a501-2d002b19a95b" providerId="ADAL" clId="{D6CFD880-E119-42CA-9576-EB9C306FFFD8}" dt="2024-11-27T08:10:23.159" v="1175" actId="1076"/>
        <pc:sldMkLst>
          <pc:docMk/>
          <pc:sldMk cId="719781069" sldId="399"/>
        </pc:sldMkLst>
        <pc:spChg chg="mod">
          <ac:chgData name="Soumitra Darshan Nayak" userId="9b8dc269-7b9a-40f7-a501-2d002b19a95b" providerId="ADAL" clId="{D6CFD880-E119-42CA-9576-EB9C306FFFD8}" dt="2024-11-27T08:09:37.836" v="1159" actId="1076"/>
          <ac:spMkLst>
            <pc:docMk/>
            <pc:sldMk cId="719781069" sldId="399"/>
            <ac:spMk id="2" creationId="{1C9F546D-2A01-862C-8CB9-B78769180D62}"/>
          </ac:spMkLst>
        </pc:spChg>
        <pc:spChg chg="del">
          <ac:chgData name="Soumitra Darshan Nayak" userId="9b8dc269-7b9a-40f7-a501-2d002b19a95b" providerId="ADAL" clId="{D6CFD880-E119-42CA-9576-EB9C306FFFD8}" dt="2024-11-27T07:12:57.374" v="665"/>
          <ac:spMkLst>
            <pc:docMk/>
            <pc:sldMk cId="719781069" sldId="399"/>
            <ac:spMk id="3" creationId="{73216890-0B36-EA22-0024-8B91C77D4821}"/>
          </ac:spMkLst>
        </pc:spChg>
        <pc:picChg chg="add mod">
          <ac:chgData name="Soumitra Darshan Nayak" userId="9b8dc269-7b9a-40f7-a501-2d002b19a95b" providerId="ADAL" clId="{D6CFD880-E119-42CA-9576-EB9C306FFFD8}" dt="2024-11-27T08:10:01.814" v="1166" actId="14100"/>
          <ac:picMkLst>
            <pc:docMk/>
            <pc:sldMk cId="719781069" sldId="399"/>
            <ac:picMk id="5" creationId="{31319929-475B-8B0B-93D5-17B373E86805}"/>
          </ac:picMkLst>
        </pc:picChg>
        <pc:picChg chg="add mod">
          <ac:chgData name="Soumitra Darshan Nayak" userId="9b8dc269-7b9a-40f7-a501-2d002b19a95b" providerId="ADAL" clId="{D6CFD880-E119-42CA-9576-EB9C306FFFD8}" dt="2024-11-27T08:10:23.159" v="1175" actId="1076"/>
          <ac:picMkLst>
            <pc:docMk/>
            <pc:sldMk cId="719781069" sldId="399"/>
            <ac:picMk id="6" creationId="{F5C8CE93-C391-AE78-DBA0-06F8BCDF993D}"/>
          </ac:picMkLst>
        </pc:picChg>
        <pc:picChg chg="add mod">
          <ac:chgData name="Soumitra Darshan Nayak" userId="9b8dc269-7b9a-40f7-a501-2d002b19a95b" providerId="ADAL" clId="{D6CFD880-E119-42CA-9576-EB9C306FFFD8}" dt="2024-11-27T08:09:47.045" v="1162" actId="1076"/>
          <ac:picMkLst>
            <pc:docMk/>
            <pc:sldMk cId="719781069" sldId="399"/>
            <ac:picMk id="8" creationId="{61A1F53C-1D48-CC97-F72F-8BD06EEEE123}"/>
          </ac:picMkLst>
        </pc:picChg>
        <pc:picChg chg="add mod">
          <ac:chgData name="Soumitra Darshan Nayak" userId="9b8dc269-7b9a-40f7-a501-2d002b19a95b" providerId="ADAL" clId="{D6CFD880-E119-42CA-9576-EB9C306FFFD8}" dt="2024-11-27T08:10:18.237" v="1173" actId="1076"/>
          <ac:picMkLst>
            <pc:docMk/>
            <pc:sldMk cId="719781069" sldId="399"/>
            <ac:picMk id="9" creationId="{F6D18615-7B81-69A9-4CEC-354B91881A24}"/>
          </ac:picMkLst>
        </pc:picChg>
        <pc:picChg chg="add mod">
          <ac:chgData name="Soumitra Darshan Nayak" userId="9b8dc269-7b9a-40f7-a501-2d002b19a95b" providerId="ADAL" clId="{D6CFD880-E119-42CA-9576-EB9C306FFFD8}" dt="2024-11-27T08:10:20.534" v="1174" actId="1076"/>
          <ac:picMkLst>
            <pc:docMk/>
            <pc:sldMk cId="719781069" sldId="399"/>
            <ac:picMk id="10" creationId="{7A226494-5EC3-33CC-CB97-2A7DE226E41E}"/>
          </ac:picMkLst>
        </pc:picChg>
        <pc:picChg chg="add mod">
          <ac:chgData name="Soumitra Darshan Nayak" userId="9b8dc269-7b9a-40f7-a501-2d002b19a95b" providerId="ADAL" clId="{D6CFD880-E119-42CA-9576-EB9C306FFFD8}" dt="2024-11-27T08:10:16.205" v="1172" actId="1076"/>
          <ac:picMkLst>
            <pc:docMk/>
            <pc:sldMk cId="719781069" sldId="399"/>
            <ac:picMk id="12" creationId="{710B2596-63D4-4717-4EFD-0E4E959CC0E8}"/>
          </ac:picMkLst>
        </pc:picChg>
      </pc:sldChg>
      <pc:sldChg chg="addSp delSp modSp add mod ord">
        <pc:chgData name="Soumitra Darshan Nayak" userId="9b8dc269-7b9a-40f7-a501-2d002b19a95b" providerId="ADAL" clId="{D6CFD880-E119-42CA-9576-EB9C306FFFD8}" dt="2024-11-27T08:00:11.477" v="893" actId="255"/>
        <pc:sldMkLst>
          <pc:docMk/>
          <pc:sldMk cId="1550060034" sldId="400"/>
        </pc:sldMkLst>
        <pc:spChg chg="add mod">
          <ac:chgData name="Soumitra Darshan Nayak" userId="9b8dc269-7b9a-40f7-a501-2d002b19a95b" providerId="ADAL" clId="{D6CFD880-E119-42CA-9576-EB9C306FFFD8}" dt="2024-11-27T08:00:04.246" v="892" actId="255"/>
          <ac:spMkLst>
            <pc:docMk/>
            <pc:sldMk cId="1550060034" sldId="400"/>
            <ac:spMk id="2" creationId="{56549A92-DFB7-F079-0C2C-F4088ED16B22}"/>
          </ac:spMkLst>
        </pc:spChg>
        <pc:spChg chg="del">
          <ac:chgData name="Soumitra Darshan Nayak" userId="9b8dc269-7b9a-40f7-a501-2d002b19a95b" providerId="ADAL" clId="{D6CFD880-E119-42CA-9576-EB9C306FFFD8}" dt="2024-11-27T07:16:31.416" v="762" actId="478"/>
          <ac:spMkLst>
            <pc:docMk/>
            <pc:sldMk cId="1550060034" sldId="400"/>
            <ac:spMk id="2" creationId="{9A4443A8-6E1D-7466-D710-D1299A6FC829}"/>
          </ac:spMkLst>
        </pc:spChg>
        <pc:spChg chg="add mod">
          <ac:chgData name="Soumitra Darshan Nayak" userId="9b8dc269-7b9a-40f7-a501-2d002b19a95b" providerId="ADAL" clId="{D6CFD880-E119-42CA-9576-EB9C306FFFD8}" dt="2024-11-27T08:00:11.477" v="893" actId="255"/>
          <ac:spMkLst>
            <pc:docMk/>
            <pc:sldMk cId="1550060034" sldId="400"/>
            <ac:spMk id="3" creationId="{79111CB8-8D48-5EAE-9FFA-276F4BB58504}"/>
          </ac:spMkLst>
        </pc:spChg>
        <pc:spChg chg="del">
          <ac:chgData name="Soumitra Darshan Nayak" userId="9b8dc269-7b9a-40f7-a501-2d002b19a95b" providerId="ADAL" clId="{D6CFD880-E119-42CA-9576-EB9C306FFFD8}" dt="2024-11-27T07:15:43.110" v="750" actId="478"/>
          <ac:spMkLst>
            <pc:docMk/>
            <pc:sldMk cId="1550060034" sldId="400"/>
            <ac:spMk id="3" creationId="{8767B5CB-E053-136F-8064-15A06C5A9F16}"/>
          </ac:spMkLst>
        </pc:spChg>
        <pc:picChg chg="add mod">
          <ac:chgData name="Soumitra Darshan Nayak" userId="9b8dc269-7b9a-40f7-a501-2d002b19a95b" providerId="ADAL" clId="{D6CFD880-E119-42CA-9576-EB9C306FFFD8}" dt="2024-11-27T07:59:45.306" v="883" actId="14100"/>
          <ac:picMkLst>
            <pc:docMk/>
            <pc:sldMk cId="1550060034" sldId="400"/>
            <ac:picMk id="6" creationId="{D6F55D8D-2550-920D-15CC-909CD93120F7}"/>
          </ac:picMkLst>
        </pc:picChg>
        <pc:picChg chg="add mod">
          <ac:chgData name="Soumitra Darshan Nayak" userId="9b8dc269-7b9a-40f7-a501-2d002b19a95b" providerId="ADAL" clId="{D6CFD880-E119-42CA-9576-EB9C306FFFD8}" dt="2024-11-27T07:59:52.325" v="886" actId="14100"/>
          <ac:picMkLst>
            <pc:docMk/>
            <pc:sldMk cId="1550060034" sldId="400"/>
            <ac:picMk id="12" creationId="{773D81FB-EA5A-AE2D-B050-F5994AE9C954}"/>
          </ac:picMkLst>
        </pc:picChg>
      </pc:sldChg>
      <pc:sldChg chg="addSp delSp modSp add mod">
        <pc:chgData name="Soumitra Darshan Nayak" userId="9b8dc269-7b9a-40f7-a501-2d002b19a95b" providerId="ADAL" clId="{D6CFD880-E119-42CA-9576-EB9C306FFFD8}" dt="2024-11-27T08:09:21.339" v="1156" actId="20577"/>
        <pc:sldMkLst>
          <pc:docMk/>
          <pc:sldMk cId="4155900866" sldId="401"/>
        </pc:sldMkLst>
        <pc:spChg chg="mod">
          <ac:chgData name="Soumitra Darshan Nayak" userId="9b8dc269-7b9a-40f7-a501-2d002b19a95b" providerId="ADAL" clId="{D6CFD880-E119-42CA-9576-EB9C306FFFD8}" dt="2024-11-27T08:09:21.339" v="1156" actId="20577"/>
          <ac:spMkLst>
            <pc:docMk/>
            <pc:sldMk cId="4155900866" sldId="401"/>
            <ac:spMk id="2" creationId="{99ACF959-45C2-F718-180D-6F34F401B6AF}"/>
          </ac:spMkLst>
        </pc:spChg>
        <pc:spChg chg="del">
          <ac:chgData name="Soumitra Darshan Nayak" userId="9b8dc269-7b9a-40f7-a501-2d002b19a95b" providerId="ADAL" clId="{D6CFD880-E119-42CA-9576-EB9C306FFFD8}" dt="2024-11-27T07:17:55.722" v="787" actId="478"/>
          <ac:spMkLst>
            <pc:docMk/>
            <pc:sldMk cId="4155900866" sldId="401"/>
            <ac:spMk id="3" creationId="{E75E37B7-D937-712D-92B5-7AB0FE885096}"/>
          </ac:spMkLst>
        </pc:spChg>
        <pc:picChg chg="add mod">
          <ac:chgData name="Soumitra Darshan Nayak" userId="9b8dc269-7b9a-40f7-a501-2d002b19a95b" providerId="ADAL" clId="{D6CFD880-E119-42CA-9576-EB9C306FFFD8}" dt="2024-11-27T08:08:31.980" v="1134" actId="14100"/>
          <ac:picMkLst>
            <pc:docMk/>
            <pc:sldMk cId="4155900866" sldId="401"/>
            <ac:picMk id="5" creationId="{B3923B8B-31A8-6729-B7CC-B223E0C58C59}"/>
          </ac:picMkLst>
        </pc:picChg>
        <pc:picChg chg="add mod">
          <ac:chgData name="Soumitra Darshan Nayak" userId="9b8dc269-7b9a-40f7-a501-2d002b19a95b" providerId="ADAL" clId="{D6CFD880-E119-42CA-9576-EB9C306FFFD8}" dt="2024-11-27T08:09:09.887" v="1145" actId="1076"/>
          <ac:picMkLst>
            <pc:docMk/>
            <pc:sldMk cId="4155900866" sldId="401"/>
            <ac:picMk id="6" creationId="{F6C62D2A-EBF0-3494-1DF7-8BD02DB4BAD7}"/>
          </ac:picMkLst>
        </pc:picChg>
        <pc:picChg chg="add mod">
          <ac:chgData name="Soumitra Darshan Nayak" userId="9b8dc269-7b9a-40f7-a501-2d002b19a95b" providerId="ADAL" clId="{D6CFD880-E119-42CA-9576-EB9C306FFFD8}" dt="2024-11-27T08:07:56.891" v="1124" actId="14100"/>
          <ac:picMkLst>
            <pc:docMk/>
            <pc:sldMk cId="4155900866" sldId="401"/>
            <ac:picMk id="8" creationId="{864A354A-7012-41A4-CD6C-05FDE60AA871}"/>
          </ac:picMkLst>
        </pc:picChg>
        <pc:picChg chg="add mod">
          <ac:chgData name="Soumitra Darshan Nayak" userId="9b8dc269-7b9a-40f7-a501-2d002b19a95b" providerId="ADAL" clId="{D6CFD880-E119-42CA-9576-EB9C306FFFD8}" dt="2024-11-27T08:08:52.090" v="1141" actId="1076"/>
          <ac:picMkLst>
            <pc:docMk/>
            <pc:sldMk cId="4155900866" sldId="401"/>
            <ac:picMk id="9" creationId="{D1AD5DFC-5649-389F-6AEA-1AC9100145DA}"/>
          </ac:picMkLst>
        </pc:picChg>
        <pc:picChg chg="add mod">
          <ac:chgData name="Soumitra Darshan Nayak" userId="9b8dc269-7b9a-40f7-a501-2d002b19a95b" providerId="ADAL" clId="{D6CFD880-E119-42CA-9576-EB9C306FFFD8}" dt="2024-11-27T08:09:06.340" v="1144" actId="1076"/>
          <ac:picMkLst>
            <pc:docMk/>
            <pc:sldMk cId="4155900866" sldId="401"/>
            <ac:picMk id="10" creationId="{F9A1F56A-BBCE-FD41-9FC6-5477F0E79151}"/>
          </ac:picMkLst>
        </pc:picChg>
        <pc:picChg chg="add mod">
          <ac:chgData name="Soumitra Darshan Nayak" userId="9b8dc269-7b9a-40f7-a501-2d002b19a95b" providerId="ADAL" clId="{D6CFD880-E119-42CA-9576-EB9C306FFFD8}" dt="2024-11-27T08:08:05.941" v="1127" actId="14100"/>
          <ac:picMkLst>
            <pc:docMk/>
            <pc:sldMk cId="4155900866" sldId="401"/>
            <ac:picMk id="12" creationId="{F483A793-45AE-28BC-9CFD-8F17C2423D53}"/>
          </ac:picMkLst>
        </pc:picChg>
      </pc:sldChg>
      <pc:sldChg chg="addSp delSp modSp new mod">
        <pc:chgData name="Soumitra Darshan Nayak" userId="9b8dc269-7b9a-40f7-a501-2d002b19a95b" providerId="ADAL" clId="{D6CFD880-E119-42CA-9576-EB9C306FFFD8}" dt="2024-11-27T08:22:42.884" v="1185" actId="1076"/>
        <pc:sldMkLst>
          <pc:docMk/>
          <pc:sldMk cId="2557308346" sldId="402"/>
        </pc:sldMkLst>
        <pc:spChg chg="mod">
          <ac:chgData name="Soumitra Darshan Nayak" userId="9b8dc269-7b9a-40f7-a501-2d002b19a95b" providerId="ADAL" clId="{D6CFD880-E119-42CA-9576-EB9C306FFFD8}" dt="2024-11-27T08:05:04.543" v="1077" actId="1076"/>
          <ac:spMkLst>
            <pc:docMk/>
            <pc:sldMk cId="2557308346" sldId="402"/>
            <ac:spMk id="2" creationId="{538F6E9C-2805-9082-24CC-C2D5B826132D}"/>
          </ac:spMkLst>
        </pc:spChg>
        <pc:picChg chg="add mod">
          <ac:chgData name="Soumitra Darshan Nayak" userId="9b8dc269-7b9a-40f7-a501-2d002b19a95b" providerId="ADAL" clId="{D6CFD880-E119-42CA-9576-EB9C306FFFD8}" dt="2024-11-27T08:05:39.417" v="1080" actId="1076"/>
          <ac:picMkLst>
            <pc:docMk/>
            <pc:sldMk cId="2557308346" sldId="402"/>
            <ac:picMk id="5" creationId="{35126476-565A-4D90-887E-3B86A78F264E}"/>
          </ac:picMkLst>
        </pc:picChg>
        <pc:picChg chg="add mod">
          <ac:chgData name="Soumitra Darshan Nayak" userId="9b8dc269-7b9a-40f7-a501-2d002b19a95b" providerId="ADAL" clId="{D6CFD880-E119-42CA-9576-EB9C306FFFD8}" dt="2024-11-27T08:22:35.695" v="1182" actId="1076"/>
          <ac:picMkLst>
            <pc:docMk/>
            <pc:sldMk cId="2557308346" sldId="402"/>
            <ac:picMk id="7" creationId="{5BE78DD9-9151-E443-156F-1695A94EFBC1}"/>
          </ac:picMkLst>
        </pc:picChg>
        <pc:picChg chg="add mod">
          <ac:chgData name="Soumitra Darshan Nayak" userId="9b8dc269-7b9a-40f7-a501-2d002b19a95b" providerId="ADAL" clId="{D6CFD880-E119-42CA-9576-EB9C306FFFD8}" dt="2024-11-27T08:22:38.712" v="1183" actId="1076"/>
          <ac:picMkLst>
            <pc:docMk/>
            <pc:sldMk cId="2557308346" sldId="402"/>
            <ac:picMk id="9" creationId="{C42BAC45-75B1-4271-2775-DC5BFF07B14C}"/>
          </ac:picMkLst>
        </pc:picChg>
        <pc:picChg chg="add mod">
          <ac:chgData name="Soumitra Darshan Nayak" userId="9b8dc269-7b9a-40f7-a501-2d002b19a95b" providerId="ADAL" clId="{D6CFD880-E119-42CA-9576-EB9C306FFFD8}" dt="2024-11-27T08:22:40.666" v="1184" actId="1076"/>
          <ac:picMkLst>
            <pc:docMk/>
            <pc:sldMk cId="2557308346" sldId="402"/>
            <ac:picMk id="11" creationId="{4DFD9234-1021-02B1-3D42-0EE471E3DE39}"/>
          </ac:picMkLst>
        </pc:picChg>
        <pc:picChg chg="add del mod">
          <ac:chgData name="Soumitra Darshan Nayak" userId="9b8dc269-7b9a-40f7-a501-2d002b19a95b" providerId="ADAL" clId="{D6CFD880-E119-42CA-9576-EB9C306FFFD8}" dt="2024-11-27T08:07:06.234" v="1102" actId="478"/>
          <ac:picMkLst>
            <pc:docMk/>
            <pc:sldMk cId="2557308346" sldId="402"/>
            <ac:picMk id="13" creationId="{879845AD-8CF0-512D-7937-D017D1FC3770}"/>
          </ac:picMkLst>
        </pc:picChg>
        <pc:picChg chg="add del mod">
          <ac:chgData name="Soumitra Darshan Nayak" userId="9b8dc269-7b9a-40f7-a501-2d002b19a95b" providerId="ADAL" clId="{D6CFD880-E119-42CA-9576-EB9C306FFFD8}" dt="2024-11-27T08:07:00.214" v="1098" actId="478"/>
          <ac:picMkLst>
            <pc:docMk/>
            <pc:sldMk cId="2557308346" sldId="402"/>
            <ac:picMk id="15" creationId="{527B45B5-A5BD-E226-5DD4-CBE9296C4AB0}"/>
          </ac:picMkLst>
        </pc:picChg>
        <pc:picChg chg="add mod">
          <ac:chgData name="Soumitra Darshan Nayak" userId="9b8dc269-7b9a-40f7-a501-2d002b19a95b" providerId="ADAL" clId="{D6CFD880-E119-42CA-9576-EB9C306FFFD8}" dt="2024-11-27T08:22:28.561" v="1180" actId="1076"/>
          <ac:picMkLst>
            <pc:docMk/>
            <pc:sldMk cId="2557308346" sldId="402"/>
            <ac:picMk id="17" creationId="{57F9F8C1-45B6-BEE1-A9D3-57AC33E67185}"/>
          </ac:picMkLst>
        </pc:picChg>
        <pc:picChg chg="add mod">
          <ac:chgData name="Soumitra Darshan Nayak" userId="9b8dc269-7b9a-40f7-a501-2d002b19a95b" providerId="ADAL" clId="{D6CFD880-E119-42CA-9576-EB9C306FFFD8}" dt="2024-11-27T08:22:42.884" v="1185" actId="1076"/>
          <ac:picMkLst>
            <pc:docMk/>
            <pc:sldMk cId="2557308346" sldId="402"/>
            <ac:picMk id="19" creationId="{979246BF-9256-54B2-318A-7A3C4D7AA705}"/>
          </ac:picMkLst>
        </pc:picChg>
      </pc:sldChg>
      <pc:sldChg chg="addSp new mod">
        <pc:chgData name="Soumitra Darshan Nayak" userId="9b8dc269-7b9a-40f7-a501-2d002b19a95b" providerId="ADAL" clId="{D6CFD880-E119-42CA-9576-EB9C306FFFD8}" dt="2024-11-27T08:30:15.851" v="1187" actId="22"/>
        <pc:sldMkLst>
          <pc:docMk/>
          <pc:sldMk cId="4291588290" sldId="403"/>
        </pc:sldMkLst>
        <pc:picChg chg="add">
          <ac:chgData name="Soumitra Darshan Nayak" userId="9b8dc269-7b9a-40f7-a501-2d002b19a95b" providerId="ADAL" clId="{D6CFD880-E119-42CA-9576-EB9C306FFFD8}" dt="2024-11-27T08:30:15.851" v="1187" actId="22"/>
          <ac:picMkLst>
            <pc:docMk/>
            <pc:sldMk cId="4291588290" sldId="403"/>
            <ac:picMk id="4" creationId="{971F0082-F2EA-2AE2-EE66-66D4238F393D}"/>
          </ac:picMkLst>
        </pc:picChg>
      </pc:sldChg>
    </pc:docChg>
  </pc:docChgLst>
  <pc:docChgLst>
    <pc:chgData name="Soumitra Darshan Nayak" userId="9b8dc269-7b9a-40f7-a501-2d002b19a95b" providerId="ADAL" clId="{308E84F5-2DEF-4C25-BF9E-C03CB4F59D16}"/>
    <pc:docChg chg="custSel addSld modSld">
      <pc:chgData name="Soumitra Darshan Nayak" userId="9b8dc269-7b9a-40f7-a501-2d002b19a95b" providerId="ADAL" clId="{308E84F5-2DEF-4C25-BF9E-C03CB4F59D16}" dt="2024-10-05T06:10:58.939" v="292" actId="1076"/>
      <pc:docMkLst>
        <pc:docMk/>
      </pc:docMkLst>
      <pc:sldChg chg="modSp mod">
        <pc:chgData name="Soumitra Darshan Nayak" userId="9b8dc269-7b9a-40f7-a501-2d002b19a95b" providerId="ADAL" clId="{308E84F5-2DEF-4C25-BF9E-C03CB4F59D16}" dt="2024-10-05T05:19:16.524" v="131" actId="1036"/>
        <pc:sldMkLst>
          <pc:docMk/>
          <pc:sldMk cId="3378822495" sldId="322"/>
        </pc:sldMkLst>
        <pc:spChg chg="mod">
          <ac:chgData name="Soumitra Darshan Nayak" userId="9b8dc269-7b9a-40f7-a501-2d002b19a95b" providerId="ADAL" clId="{308E84F5-2DEF-4C25-BF9E-C03CB4F59D16}" dt="2024-10-05T05:19:10.060" v="94" actId="1036"/>
          <ac:spMkLst>
            <pc:docMk/>
            <pc:sldMk cId="3378822495" sldId="322"/>
            <ac:spMk id="2" creationId="{75454C9E-20FB-B999-9303-C71D1334BAD7}"/>
          </ac:spMkLst>
        </pc:spChg>
        <pc:spChg chg="mod">
          <ac:chgData name="Soumitra Darshan Nayak" userId="9b8dc269-7b9a-40f7-a501-2d002b19a95b" providerId="ADAL" clId="{308E84F5-2DEF-4C25-BF9E-C03CB4F59D16}" dt="2024-10-05T05:19:16.524" v="131" actId="1036"/>
          <ac:spMkLst>
            <pc:docMk/>
            <pc:sldMk cId="3378822495" sldId="322"/>
            <ac:spMk id="12" creationId="{89965872-3238-1EE8-30E0-44B7C6E90B19}"/>
          </ac:spMkLst>
        </pc:spChg>
      </pc:sldChg>
      <pc:sldChg chg="addSp delSp modSp mod">
        <pc:chgData name="Soumitra Darshan Nayak" userId="9b8dc269-7b9a-40f7-a501-2d002b19a95b" providerId="ADAL" clId="{308E84F5-2DEF-4C25-BF9E-C03CB4F59D16}" dt="2024-10-05T06:10:58.939" v="292" actId="1076"/>
        <pc:sldMkLst>
          <pc:docMk/>
          <pc:sldMk cId="1466161406" sldId="388"/>
        </pc:sldMkLst>
        <pc:picChg chg="add mod">
          <ac:chgData name="Soumitra Darshan Nayak" userId="9b8dc269-7b9a-40f7-a501-2d002b19a95b" providerId="ADAL" clId="{308E84F5-2DEF-4C25-BF9E-C03CB4F59D16}" dt="2024-10-05T06:10:58.939" v="292" actId="1076"/>
          <ac:picMkLst>
            <pc:docMk/>
            <pc:sldMk cId="1466161406" sldId="388"/>
            <ac:picMk id="5" creationId="{23FD594E-1526-4C09-8EFD-6825D52A8A80}"/>
          </ac:picMkLst>
        </pc:picChg>
        <pc:picChg chg="del">
          <ac:chgData name="Soumitra Darshan Nayak" userId="9b8dc269-7b9a-40f7-a501-2d002b19a95b" providerId="ADAL" clId="{308E84F5-2DEF-4C25-BF9E-C03CB4F59D16}" dt="2024-10-05T06:10:50.871" v="288" actId="478"/>
          <ac:picMkLst>
            <pc:docMk/>
            <pc:sldMk cId="1466161406" sldId="388"/>
            <ac:picMk id="9" creationId="{EDE73B21-4BCB-8914-AC2E-49FF05E174D1}"/>
          </ac:picMkLst>
        </pc:picChg>
      </pc:sldChg>
      <pc:sldChg chg="addSp delSp modSp new mod">
        <pc:chgData name="Soumitra Darshan Nayak" userId="9b8dc269-7b9a-40f7-a501-2d002b19a95b" providerId="ADAL" clId="{308E84F5-2DEF-4C25-BF9E-C03CB4F59D16}" dt="2024-10-05T05:58:05.685" v="287" actId="1037"/>
        <pc:sldMkLst>
          <pc:docMk/>
          <pc:sldMk cId="3241320297" sldId="394"/>
        </pc:sldMkLst>
        <pc:spChg chg="del">
          <ac:chgData name="Soumitra Darshan Nayak" userId="9b8dc269-7b9a-40f7-a501-2d002b19a95b" providerId="ADAL" clId="{308E84F5-2DEF-4C25-BF9E-C03CB4F59D16}" dt="2024-10-05T05:54:41.863" v="133" actId="478"/>
          <ac:spMkLst>
            <pc:docMk/>
            <pc:sldMk cId="3241320297" sldId="394"/>
            <ac:spMk id="2" creationId="{7259BC85-C393-2D4F-2093-4BCAF8B3F556}"/>
          </ac:spMkLst>
        </pc:spChg>
        <pc:spChg chg="del">
          <ac:chgData name="Soumitra Darshan Nayak" userId="9b8dc269-7b9a-40f7-a501-2d002b19a95b" providerId="ADAL" clId="{308E84F5-2DEF-4C25-BF9E-C03CB4F59D16}" dt="2024-10-05T05:54:44.272" v="134" actId="478"/>
          <ac:spMkLst>
            <pc:docMk/>
            <pc:sldMk cId="3241320297" sldId="394"/>
            <ac:spMk id="3" creationId="{2FAC16CF-185C-B06F-75B2-E7B641AFC614}"/>
          </ac:spMkLst>
        </pc:spChg>
        <pc:picChg chg="add mod">
          <ac:chgData name="Soumitra Darshan Nayak" userId="9b8dc269-7b9a-40f7-a501-2d002b19a95b" providerId="ADAL" clId="{308E84F5-2DEF-4C25-BF9E-C03CB4F59D16}" dt="2024-10-05T05:57:54.011" v="264" actId="1036"/>
          <ac:picMkLst>
            <pc:docMk/>
            <pc:sldMk cId="3241320297" sldId="394"/>
            <ac:picMk id="6" creationId="{282FEFCA-0F0E-22F1-328A-EEFFC4699CDF}"/>
          </ac:picMkLst>
        </pc:picChg>
        <pc:picChg chg="add mod">
          <ac:chgData name="Soumitra Darshan Nayak" userId="9b8dc269-7b9a-40f7-a501-2d002b19a95b" providerId="ADAL" clId="{308E84F5-2DEF-4C25-BF9E-C03CB4F59D16}" dt="2024-10-05T05:58:05.685" v="287" actId="1037"/>
          <ac:picMkLst>
            <pc:docMk/>
            <pc:sldMk cId="3241320297" sldId="394"/>
            <ac:picMk id="8" creationId="{8ACA346C-193A-8F22-D11D-26C8E4FE2454}"/>
          </ac:picMkLst>
        </pc:picChg>
      </pc:sldChg>
    </pc:docChg>
  </pc:docChgLst>
  <pc:docChgLst>
    <pc:chgData name="Soumitra Darshan Nayak" userId="S::22b0984@iitb.ac.in::9b8dc269-7b9a-40f7-a501-2d002b19a95b" providerId="AD" clId="Web-{E4C482C1-F337-8030-8F50-BAD8104EAABB}"/>
    <pc:docChg chg="addSld delSld">
      <pc:chgData name="Soumitra Darshan Nayak" userId="S::22b0984@iitb.ac.in::9b8dc269-7b9a-40f7-a501-2d002b19a95b" providerId="AD" clId="Web-{E4C482C1-F337-8030-8F50-BAD8104EAABB}" dt="2024-08-16T20:30:18.386" v="3"/>
      <pc:docMkLst>
        <pc:docMk/>
      </pc:docMkLst>
      <pc:sldChg chg="del">
        <pc:chgData name="Soumitra Darshan Nayak" userId="S::22b0984@iitb.ac.in::9b8dc269-7b9a-40f7-a501-2d002b19a95b" providerId="AD" clId="Web-{E4C482C1-F337-8030-8F50-BAD8104EAABB}" dt="2024-08-16T20:28:50.599" v="1"/>
        <pc:sldMkLst>
          <pc:docMk/>
          <pc:sldMk cId="4221660162" sldId="323"/>
        </pc:sldMkLst>
      </pc:sldChg>
      <pc:sldChg chg="add">
        <pc:chgData name="Soumitra Darshan Nayak" userId="S::22b0984@iitb.ac.in::9b8dc269-7b9a-40f7-a501-2d002b19a95b" providerId="AD" clId="Web-{E4C482C1-F337-8030-8F50-BAD8104EAABB}" dt="2024-08-16T20:28:17.815" v="0"/>
        <pc:sldMkLst>
          <pc:docMk/>
          <pc:sldMk cId="1649823979" sldId="382"/>
        </pc:sldMkLst>
      </pc:sldChg>
      <pc:sldChg chg="new del">
        <pc:chgData name="Soumitra Darshan Nayak" userId="S::22b0984@iitb.ac.in::9b8dc269-7b9a-40f7-a501-2d002b19a95b" providerId="AD" clId="Web-{E4C482C1-F337-8030-8F50-BAD8104EAABB}" dt="2024-08-16T20:30:18.386" v="3"/>
        <pc:sldMkLst>
          <pc:docMk/>
          <pc:sldMk cId="2440916" sldId="383"/>
        </pc:sldMkLst>
      </pc:sldChg>
      <pc:sldMasterChg chg="addSldLayout">
        <pc:chgData name="Soumitra Darshan Nayak" userId="S::22b0984@iitb.ac.in::9b8dc269-7b9a-40f7-a501-2d002b19a95b" providerId="AD" clId="Web-{E4C482C1-F337-8030-8F50-BAD8104EAABB}" dt="2024-08-16T20:28:17.815" v="0"/>
        <pc:sldMasterMkLst>
          <pc:docMk/>
          <pc:sldMasterMk cId="737433849" sldId="2147483648"/>
        </pc:sldMasterMkLst>
        <pc:sldLayoutChg chg="add">
          <pc:chgData name="Soumitra Darshan Nayak" userId="S::22b0984@iitb.ac.in::9b8dc269-7b9a-40f7-a501-2d002b19a95b" providerId="AD" clId="Web-{E4C482C1-F337-8030-8F50-BAD8104EAABB}" dt="2024-08-16T20:28:17.815" v="0"/>
          <pc:sldLayoutMkLst>
            <pc:docMk/>
            <pc:sldMasterMk cId="737433849" sldId="2147483648"/>
            <pc:sldLayoutMk cId="3235230456" sldId="2147483696"/>
          </pc:sldLayoutMkLst>
        </pc:sldLayoutChg>
      </pc:sldMasterChg>
    </pc:docChg>
  </pc:docChgLst>
  <pc:docChgLst>
    <pc:chgData name="Soumitra Darshan Nayak" userId="S::22b0984@iitb.ac.in::9b8dc269-7b9a-40f7-a501-2d002b19a95b" providerId="AD" clId="Web-{CA05C0CD-7100-2B1D-32B7-3CAD3CCF5793}"/>
    <pc:docChg chg="modSld">
      <pc:chgData name="Soumitra Darshan Nayak" userId="S::22b0984@iitb.ac.in::9b8dc269-7b9a-40f7-a501-2d002b19a95b" providerId="AD" clId="Web-{CA05C0CD-7100-2B1D-32B7-3CAD3CCF5793}" dt="2024-08-16T19:37:47.623" v="3" actId="14100"/>
      <pc:docMkLst>
        <pc:docMk/>
      </pc:docMkLst>
      <pc:sldChg chg="modSp">
        <pc:chgData name="Soumitra Darshan Nayak" userId="S::22b0984@iitb.ac.in::9b8dc269-7b9a-40f7-a501-2d002b19a95b" providerId="AD" clId="Web-{CA05C0CD-7100-2B1D-32B7-3CAD3CCF5793}" dt="2024-08-16T19:37:47.623" v="3" actId="14100"/>
        <pc:sldMkLst>
          <pc:docMk/>
          <pc:sldMk cId="3378822495" sldId="322"/>
        </pc:sldMkLst>
        <pc:spChg chg="mod">
          <ac:chgData name="Soumitra Darshan Nayak" userId="S::22b0984@iitb.ac.in::9b8dc269-7b9a-40f7-a501-2d002b19a95b" providerId="AD" clId="Web-{CA05C0CD-7100-2B1D-32B7-3CAD3CCF5793}" dt="2024-08-16T19:37:47.623" v="3" actId="14100"/>
          <ac:spMkLst>
            <pc:docMk/>
            <pc:sldMk cId="3378822495" sldId="322"/>
            <ac:spMk id="2" creationId="{75454C9E-20FB-B999-9303-C71D1334BAD7}"/>
          </ac:spMkLst>
        </pc:spChg>
      </pc:sldChg>
    </pc:docChg>
  </pc:docChgLst>
  <pc:docChgLst>
    <pc:chgData name="Soumitra Darshan Nayak" userId="9b8dc269-7b9a-40f7-a501-2d002b19a95b" providerId="ADAL" clId="{24263475-7B2E-4455-9EF3-6AF24754F2A7}"/>
    <pc:docChg chg="custSel addSld modSld">
      <pc:chgData name="Soumitra Darshan Nayak" userId="9b8dc269-7b9a-40f7-a501-2d002b19a95b" providerId="ADAL" clId="{24263475-7B2E-4455-9EF3-6AF24754F2A7}" dt="2024-08-31T05:50:35.068" v="162" actId="20577"/>
      <pc:docMkLst>
        <pc:docMk/>
      </pc:docMkLst>
      <pc:sldChg chg="modSp mod">
        <pc:chgData name="Soumitra Darshan Nayak" userId="9b8dc269-7b9a-40f7-a501-2d002b19a95b" providerId="ADAL" clId="{24263475-7B2E-4455-9EF3-6AF24754F2A7}" dt="2024-08-31T04:09:38.007" v="1" actId="20577"/>
        <pc:sldMkLst>
          <pc:docMk/>
          <pc:sldMk cId="3378822495" sldId="322"/>
        </pc:sldMkLst>
        <pc:spChg chg="mod">
          <ac:chgData name="Soumitra Darshan Nayak" userId="9b8dc269-7b9a-40f7-a501-2d002b19a95b" providerId="ADAL" clId="{24263475-7B2E-4455-9EF3-6AF24754F2A7}" dt="2024-08-31T04:09:38.007" v="1" actId="20577"/>
          <ac:spMkLst>
            <pc:docMk/>
            <pc:sldMk cId="3378822495" sldId="322"/>
            <ac:spMk id="3" creationId="{3D346A33-19A4-1252-AF12-CCF7E19FEA95}"/>
          </ac:spMkLst>
        </pc:spChg>
      </pc:sldChg>
      <pc:sldChg chg="modSp mod">
        <pc:chgData name="Soumitra Darshan Nayak" userId="9b8dc269-7b9a-40f7-a501-2d002b19a95b" providerId="ADAL" clId="{24263475-7B2E-4455-9EF3-6AF24754F2A7}" dt="2024-08-31T05:07:32.757" v="68" actId="1076"/>
        <pc:sldMkLst>
          <pc:docMk/>
          <pc:sldMk cId="2561778726" sldId="383"/>
        </pc:sldMkLst>
        <pc:spChg chg="mod">
          <ac:chgData name="Soumitra Darshan Nayak" userId="9b8dc269-7b9a-40f7-a501-2d002b19a95b" providerId="ADAL" clId="{24263475-7B2E-4455-9EF3-6AF24754F2A7}" dt="2024-08-31T05:07:32.757" v="68" actId="1076"/>
          <ac:spMkLst>
            <pc:docMk/>
            <pc:sldMk cId="2561778726" sldId="383"/>
            <ac:spMk id="2" creationId="{4515CBB9-8EAD-7895-AB46-92FDCA38844B}"/>
          </ac:spMkLst>
        </pc:spChg>
        <pc:spChg chg="mod">
          <ac:chgData name="Soumitra Darshan Nayak" userId="9b8dc269-7b9a-40f7-a501-2d002b19a95b" providerId="ADAL" clId="{24263475-7B2E-4455-9EF3-6AF24754F2A7}" dt="2024-08-31T05:07:28.975" v="67" actId="1076"/>
          <ac:spMkLst>
            <pc:docMk/>
            <pc:sldMk cId="2561778726" sldId="383"/>
            <ac:spMk id="3" creationId="{CEBE2778-DEA9-27DD-195E-E8FAABBD4D6C}"/>
          </ac:spMkLst>
        </pc:spChg>
      </pc:sldChg>
      <pc:sldChg chg="addSp modSp mod">
        <pc:chgData name="Soumitra Darshan Nayak" userId="9b8dc269-7b9a-40f7-a501-2d002b19a95b" providerId="ADAL" clId="{24263475-7B2E-4455-9EF3-6AF24754F2A7}" dt="2024-08-31T05:11:32.061" v="92" actId="14100"/>
        <pc:sldMkLst>
          <pc:docMk/>
          <pc:sldMk cId="4067123152" sldId="385"/>
        </pc:sldMkLst>
        <pc:spChg chg="mod">
          <ac:chgData name="Soumitra Darshan Nayak" userId="9b8dc269-7b9a-40f7-a501-2d002b19a95b" providerId="ADAL" clId="{24263475-7B2E-4455-9EF3-6AF24754F2A7}" dt="2024-08-31T05:10:13.996" v="74" actId="122"/>
          <ac:spMkLst>
            <pc:docMk/>
            <pc:sldMk cId="4067123152" sldId="385"/>
            <ac:spMk id="2" creationId="{623F07B7-C273-7733-0182-2CA386C817E7}"/>
          </ac:spMkLst>
        </pc:spChg>
        <pc:picChg chg="add mod">
          <ac:chgData name="Soumitra Darshan Nayak" userId="9b8dc269-7b9a-40f7-a501-2d002b19a95b" providerId="ADAL" clId="{24263475-7B2E-4455-9EF3-6AF24754F2A7}" dt="2024-08-31T05:11:32.061" v="92" actId="14100"/>
          <ac:picMkLst>
            <pc:docMk/>
            <pc:sldMk cId="4067123152" sldId="385"/>
            <ac:picMk id="5" creationId="{F64E4B8A-31B8-EF70-F944-3F9B95336838}"/>
          </ac:picMkLst>
        </pc:picChg>
        <pc:picChg chg="mod">
          <ac:chgData name="Soumitra Darshan Nayak" userId="9b8dc269-7b9a-40f7-a501-2d002b19a95b" providerId="ADAL" clId="{24263475-7B2E-4455-9EF3-6AF24754F2A7}" dt="2024-08-31T05:11:05.771" v="91" actId="14100"/>
          <ac:picMkLst>
            <pc:docMk/>
            <pc:sldMk cId="4067123152" sldId="385"/>
            <ac:picMk id="6" creationId="{2C50449B-861E-4188-3A8F-C5BE87457410}"/>
          </ac:picMkLst>
        </pc:picChg>
      </pc:sldChg>
      <pc:sldChg chg="addSp delSp modSp mod">
        <pc:chgData name="Soumitra Darshan Nayak" userId="9b8dc269-7b9a-40f7-a501-2d002b19a95b" providerId="ADAL" clId="{24263475-7B2E-4455-9EF3-6AF24754F2A7}" dt="2024-08-31T05:14:10.143" v="132" actId="255"/>
        <pc:sldMkLst>
          <pc:docMk/>
          <pc:sldMk cId="123008712" sldId="386"/>
        </pc:sldMkLst>
        <pc:spChg chg="mod">
          <ac:chgData name="Soumitra Darshan Nayak" userId="9b8dc269-7b9a-40f7-a501-2d002b19a95b" providerId="ADAL" clId="{24263475-7B2E-4455-9EF3-6AF24754F2A7}" dt="2024-08-31T05:14:10.143" v="132" actId="255"/>
          <ac:spMkLst>
            <pc:docMk/>
            <pc:sldMk cId="123008712" sldId="386"/>
            <ac:spMk id="2" creationId="{84D93F9E-5DE4-E28C-A163-410D2133C41F}"/>
          </ac:spMkLst>
        </pc:spChg>
        <pc:picChg chg="del">
          <ac:chgData name="Soumitra Darshan Nayak" userId="9b8dc269-7b9a-40f7-a501-2d002b19a95b" providerId="ADAL" clId="{24263475-7B2E-4455-9EF3-6AF24754F2A7}" dt="2024-08-31T05:12:15.113" v="104" actId="478"/>
          <ac:picMkLst>
            <pc:docMk/>
            <pc:sldMk cId="123008712" sldId="386"/>
            <ac:picMk id="5" creationId="{8C174EFB-6655-540B-C0D5-9E62929462A8}"/>
          </ac:picMkLst>
        </pc:picChg>
        <pc:picChg chg="add mod">
          <ac:chgData name="Soumitra Darshan Nayak" userId="9b8dc269-7b9a-40f7-a501-2d002b19a95b" providerId="ADAL" clId="{24263475-7B2E-4455-9EF3-6AF24754F2A7}" dt="2024-08-31T05:12:56.849" v="108" actId="14100"/>
          <ac:picMkLst>
            <pc:docMk/>
            <pc:sldMk cId="123008712" sldId="386"/>
            <ac:picMk id="6" creationId="{28F149FA-732E-5AF8-EBF5-2A2633626098}"/>
          </ac:picMkLst>
        </pc:picChg>
      </pc:sldChg>
      <pc:sldChg chg="modSp mod">
        <pc:chgData name="Soumitra Darshan Nayak" userId="9b8dc269-7b9a-40f7-a501-2d002b19a95b" providerId="ADAL" clId="{24263475-7B2E-4455-9EF3-6AF24754F2A7}" dt="2024-08-31T05:21:53.725" v="160" actId="255"/>
        <pc:sldMkLst>
          <pc:docMk/>
          <pc:sldMk cId="311468090" sldId="387"/>
        </pc:sldMkLst>
        <pc:spChg chg="mod">
          <ac:chgData name="Soumitra Darshan Nayak" userId="9b8dc269-7b9a-40f7-a501-2d002b19a95b" providerId="ADAL" clId="{24263475-7B2E-4455-9EF3-6AF24754F2A7}" dt="2024-08-31T05:21:53.725" v="160" actId="255"/>
          <ac:spMkLst>
            <pc:docMk/>
            <pc:sldMk cId="311468090" sldId="387"/>
            <ac:spMk id="2" creationId="{5F75FBDE-4542-7FC5-1926-2A6E94BD39A2}"/>
          </ac:spMkLst>
        </pc:spChg>
      </pc:sldChg>
      <pc:sldChg chg="modSp mod">
        <pc:chgData name="Soumitra Darshan Nayak" userId="9b8dc269-7b9a-40f7-a501-2d002b19a95b" providerId="ADAL" clId="{24263475-7B2E-4455-9EF3-6AF24754F2A7}" dt="2024-08-31T05:50:35.068" v="162" actId="20577"/>
        <pc:sldMkLst>
          <pc:docMk/>
          <pc:sldMk cId="1466161406" sldId="388"/>
        </pc:sldMkLst>
        <pc:spChg chg="mod">
          <ac:chgData name="Soumitra Darshan Nayak" userId="9b8dc269-7b9a-40f7-a501-2d002b19a95b" providerId="ADAL" clId="{24263475-7B2E-4455-9EF3-6AF24754F2A7}" dt="2024-08-31T05:50:35.068" v="162" actId="20577"/>
          <ac:spMkLst>
            <pc:docMk/>
            <pc:sldMk cId="1466161406" sldId="388"/>
            <ac:spMk id="3" creationId="{CEBE2778-DEA9-27DD-195E-E8FAABBD4D6C}"/>
          </ac:spMkLst>
        </pc:spChg>
      </pc:sldChg>
      <pc:sldChg chg="addSp delSp modSp add mod">
        <pc:chgData name="Soumitra Darshan Nayak" userId="9b8dc269-7b9a-40f7-a501-2d002b19a95b" providerId="ADAL" clId="{24263475-7B2E-4455-9EF3-6AF24754F2A7}" dt="2024-08-31T05:16:13.613" v="144" actId="14100"/>
        <pc:sldMkLst>
          <pc:docMk/>
          <pc:sldMk cId="1315619410" sldId="389"/>
        </pc:sldMkLst>
        <pc:spChg chg="mod">
          <ac:chgData name="Soumitra Darshan Nayak" userId="9b8dc269-7b9a-40f7-a501-2d002b19a95b" providerId="ADAL" clId="{24263475-7B2E-4455-9EF3-6AF24754F2A7}" dt="2024-08-31T05:16:00.911" v="142" actId="1076"/>
          <ac:spMkLst>
            <pc:docMk/>
            <pc:sldMk cId="1315619410" sldId="389"/>
            <ac:spMk id="2" creationId="{84D93F9E-5DE4-E28C-A163-410D2133C41F}"/>
          </ac:spMkLst>
        </pc:spChg>
        <pc:picChg chg="add del mod">
          <ac:chgData name="Soumitra Darshan Nayak" userId="9b8dc269-7b9a-40f7-a501-2d002b19a95b" providerId="ADAL" clId="{24263475-7B2E-4455-9EF3-6AF24754F2A7}" dt="2024-08-31T05:15:21.708" v="138" actId="478"/>
          <ac:picMkLst>
            <pc:docMk/>
            <pc:sldMk cId="1315619410" sldId="389"/>
            <ac:picMk id="5" creationId="{1E101BA6-3E67-65AC-8276-6077B844DC63}"/>
          </ac:picMkLst>
        </pc:picChg>
        <pc:picChg chg="del mod">
          <ac:chgData name="Soumitra Darshan Nayak" userId="9b8dc269-7b9a-40f7-a501-2d002b19a95b" providerId="ADAL" clId="{24263475-7B2E-4455-9EF3-6AF24754F2A7}" dt="2024-08-31T05:14:20.155" v="133" actId="478"/>
          <ac:picMkLst>
            <pc:docMk/>
            <pc:sldMk cId="1315619410" sldId="389"/>
            <ac:picMk id="6" creationId="{28F149FA-732E-5AF8-EBF5-2A2633626098}"/>
          </ac:picMkLst>
        </pc:picChg>
        <pc:picChg chg="add mod">
          <ac:chgData name="Soumitra Darshan Nayak" userId="9b8dc269-7b9a-40f7-a501-2d002b19a95b" providerId="ADAL" clId="{24263475-7B2E-4455-9EF3-6AF24754F2A7}" dt="2024-08-31T05:16:13.613" v="144" actId="14100"/>
          <ac:picMkLst>
            <pc:docMk/>
            <pc:sldMk cId="1315619410" sldId="389"/>
            <ac:picMk id="8" creationId="{4C3FDA50-0790-B033-94C4-B1C7E309AF26}"/>
          </ac:picMkLst>
        </pc:picChg>
      </pc:sldChg>
    </pc:docChg>
  </pc:docChgLst>
  <pc:docChgLst>
    <pc:chgData name="Soumitra Darshan Nayak" userId="9b8dc269-7b9a-40f7-a501-2d002b19a95b" providerId="ADAL" clId="{90E53663-409E-4455-8BDE-6E5185347E94}"/>
    <pc:docChg chg="undo custSel addSld delSld modSld sldOrd">
      <pc:chgData name="Soumitra Darshan Nayak" userId="9b8dc269-7b9a-40f7-a501-2d002b19a95b" providerId="ADAL" clId="{90E53663-409E-4455-8BDE-6E5185347E94}" dt="2024-08-26T19:35:26.401" v="1790" actId="1076"/>
      <pc:docMkLst>
        <pc:docMk/>
      </pc:docMkLst>
      <pc:sldChg chg="delSp del mod">
        <pc:chgData name="Soumitra Darshan Nayak" userId="9b8dc269-7b9a-40f7-a501-2d002b19a95b" providerId="ADAL" clId="{90E53663-409E-4455-8BDE-6E5185347E94}" dt="2024-08-23T20:41:38.385" v="148" actId="47"/>
        <pc:sldMkLst>
          <pc:docMk/>
          <pc:sldMk cId="479132807" sldId="257"/>
        </pc:sldMkLst>
        <pc:grpChg chg="del">
          <ac:chgData name="Soumitra Darshan Nayak" userId="9b8dc269-7b9a-40f7-a501-2d002b19a95b" providerId="ADAL" clId="{90E53663-409E-4455-8BDE-6E5185347E94}" dt="2024-08-23T20:38:18.261" v="42" actId="21"/>
          <ac:grpSpMkLst>
            <pc:docMk/>
            <pc:sldMk cId="479132807" sldId="257"/>
            <ac:grpSpMk id="3" creationId="{00000000-0000-0000-0000-000000000000}"/>
          </ac:grpSpMkLst>
        </pc:grpChg>
        <pc:picChg chg="del">
          <ac:chgData name="Soumitra Darshan Nayak" userId="9b8dc269-7b9a-40f7-a501-2d002b19a95b" providerId="ADAL" clId="{90E53663-409E-4455-8BDE-6E5185347E94}" dt="2024-08-23T20:38:27.778" v="46" actId="21"/>
          <ac:picMkLst>
            <pc:docMk/>
            <pc:sldMk cId="479132807" sldId="257"/>
            <ac:picMk id="84" creationId="{00000000-0000-0000-0000-000000000000}"/>
          </ac:picMkLst>
        </pc:picChg>
        <pc:picChg chg="del">
          <ac:chgData name="Soumitra Darshan Nayak" userId="9b8dc269-7b9a-40f7-a501-2d002b19a95b" providerId="ADAL" clId="{90E53663-409E-4455-8BDE-6E5185347E94}" dt="2024-08-23T20:38:37.492" v="49" actId="21"/>
          <ac:picMkLst>
            <pc:docMk/>
            <pc:sldMk cId="479132807" sldId="257"/>
            <ac:picMk id="85" creationId="{00000000-0000-0000-0000-000000000000}"/>
          </ac:picMkLst>
        </pc:picChg>
      </pc:sldChg>
      <pc:sldChg chg="del">
        <pc:chgData name="Soumitra Darshan Nayak" userId="9b8dc269-7b9a-40f7-a501-2d002b19a95b" providerId="ADAL" clId="{90E53663-409E-4455-8BDE-6E5185347E94}" dt="2024-08-23T22:27:46.695" v="767" actId="47"/>
        <pc:sldMkLst>
          <pc:docMk/>
          <pc:sldMk cId="1034708665" sldId="275"/>
        </pc:sldMkLst>
      </pc:sldChg>
      <pc:sldChg chg="addSp delSp modSp mod">
        <pc:chgData name="Soumitra Darshan Nayak" userId="9b8dc269-7b9a-40f7-a501-2d002b19a95b" providerId="ADAL" clId="{90E53663-409E-4455-8BDE-6E5185347E94}" dt="2024-08-23T22:15:26.955" v="195" actId="1076"/>
        <pc:sldMkLst>
          <pc:docMk/>
          <pc:sldMk cId="3378822495" sldId="322"/>
        </pc:sldMkLst>
        <pc:spChg chg="mod">
          <ac:chgData name="Soumitra Darshan Nayak" userId="9b8dc269-7b9a-40f7-a501-2d002b19a95b" providerId="ADAL" clId="{90E53663-409E-4455-8BDE-6E5185347E94}" dt="2024-08-23T22:15:26.955" v="195" actId="1076"/>
          <ac:spMkLst>
            <pc:docMk/>
            <pc:sldMk cId="3378822495" sldId="322"/>
            <ac:spMk id="2" creationId="{75454C9E-20FB-B999-9303-C71D1334BAD7}"/>
          </ac:spMkLst>
        </pc:spChg>
        <pc:spChg chg="add mod">
          <ac:chgData name="Soumitra Darshan Nayak" userId="9b8dc269-7b9a-40f7-a501-2d002b19a95b" providerId="ADAL" clId="{90E53663-409E-4455-8BDE-6E5185347E94}" dt="2024-08-23T22:15:22.572" v="194" actId="1076"/>
          <ac:spMkLst>
            <pc:docMk/>
            <pc:sldMk cId="3378822495" sldId="322"/>
            <ac:spMk id="3" creationId="{3D346A33-19A4-1252-AF12-CCF7E19FEA95}"/>
          </ac:spMkLst>
        </pc:spChg>
        <pc:spChg chg="mod">
          <ac:chgData name="Soumitra Darshan Nayak" userId="9b8dc269-7b9a-40f7-a501-2d002b19a95b" providerId="ADAL" clId="{90E53663-409E-4455-8BDE-6E5185347E94}" dt="2024-08-23T20:38:20.117" v="43"/>
          <ac:spMkLst>
            <pc:docMk/>
            <pc:sldMk cId="3378822495" sldId="322"/>
            <ac:spMk id="11" creationId="{2C3AE0D0-F1C2-454B-B392-E66652E0C0A6}"/>
          </ac:spMkLst>
        </pc:spChg>
        <pc:spChg chg="add mod">
          <ac:chgData name="Soumitra Darshan Nayak" userId="9b8dc269-7b9a-40f7-a501-2d002b19a95b" providerId="ADAL" clId="{90E53663-409E-4455-8BDE-6E5185347E94}" dt="2024-08-23T22:15:20.118" v="193" actId="1076"/>
          <ac:spMkLst>
            <pc:docMk/>
            <pc:sldMk cId="3378822495" sldId="322"/>
            <ac:spMk id="12" creationId="{89965872-3238-1EE8-30E0-44B7C6E90B19}"/>
          </ac:spMkLst>
        </pc:spChg>
        <pc:grpChg chg="add del mod">
          <ac:chgData name="Soumitra Darshan Nayak" userId="9b8dc269-7b9a-40f7-a501-2d002b19a95b" providerId="ADAL" clId="{90E53663-409E-4455-8BDE-6E5185347E94}" dt="2024-08-23T20:38:44.452" v="53" actId="478"/>
          <ac:grpSpMkLst>
            <pc:docMk/>
            <pc:sldMk cId="3378822495" sldId="322"/>
            <ac:grpSpMk id="5" creationId="{00000000-0000-0000-0000-000000000000}"/>
          </ac:grpSpMkLst>
        </pc:grpChg>
        <pc:grpChg chg="del mod">
          <ac:chgData name="Soumitra Darshan Nayak" userId="9b8dc269-7b9a-40f7-a501-2d002b19a95b" providerId="ADAL" clId="{90E53663-409E-4455-8BDE-6E5185347E94}" dt="2024-08-23T20:38:23.729" v="45" actId="21"/>
          <ac:grpSpMkLst>
            <pc:docMk/>
            <pc:sldMk cId="3378822495" sldId="322"/>
            <ac:grpSpMk id="6" creationId="{D3E8B47B-DC0A-4D92-BF6E-AC40BC7E9363}"/>
          </ac:grpSpMkLst>
        </pc:grpChg>
        <pc:picChg chg="del mod">
          <ac:chgData name="Soumitra Darshan Nayak" userId="9b8dc269-7b9a-40f7-a501-2d002b19a95b" providerId="ADAL" clId="{90E53663-409E-4455-8BDE-6E5185347E94}" dt="2024-08-23T20:38:08.368" v="41" actId="478"/>
          <ac:picMkLst>
            <pc:docMk/>
            <pc:sldMk cId="3378822495" sldId="322"/>
            <ac:picMk id="4" creationId="{70694B9E-6E32-8076-8E50-B4ED9CE3742F}"/>
          </ac:picMkLst>
        </pc:picChg>
        <pc:picChg chg="mod">
          <ac:chgData name="Soumitra Darshan Nayak" userId="9b8dc269-7b9a-40f7-a501-2d002b19a95b" providerId="ADAL" clId="{90E53663-409E-4455-8BDE-6E5185347E94}" dt="2024-08-23T20:38:20.117" v="43"/>
          <ac:picMkLst>
            <pc:docMk/>
            <pc:sldMk cId="3378822495" sldId="322"/>
            <ac:picMk id="7" creationId="{00000000-0000-0000-0000-000000000000}"/>
          </ac:picMkLst>
        </pc:picChg>
        <pc:picChg chg="mod">
          <ac:chgData name="Soumitra Darshan Nayak" userId="9b8dc269-7b9a-40f7-a501-2d002b19a95b" providerId="ADAL" clId="{90E53663-409E-4455-8BDE-6E5185347E94}" dt="2024-08-23T20:38:20.117" v="43"/>
          <ac:picMkLst>
            <pc:docMk/>
            <pc:sldMk cId="3378822495" sldId="322"/>
            <ac:picMk id="8" creationId="{00000000-0000-0000-0000-000000000000}"/>
          </ac:picMkLst>
        </pc:picChg>
        <pc:picChg chg="mod">
          <ac:chgData name="Soumitra Darshan Nayak" userId="9b8dc269-7b9a-40f7-a501-2d002b19a95b" providerId="ADAL" clId="{90E53663-409E-4455-8BDE-6E5185347E94}" dt="2024-08-23T20:38:20.117" v="43"/>
          <ac:picMkLst>
            <pc:docMk/>
            <pc:sldMk cId="3378822495" sldId="322"/>
            <ac:picMk id="9" creationId="{00000000-0000-0000-0000-000000000000}"/>
          </ac:picMkLst>
        </pc:picChg>
        <pc:picChg chg="del mod">
          <ac:chgData name="Soumitra Darshan Nayak" userId="9b8dc269-7b9a-40f7-a501-2d002b19a95b" providerId="ADAL" clId="{90E53663-409E-4455-8BDE-6E5185347E94}" dt="2024-08-23T20:38:23.729" v="45" actId="21"/>
          <ac:picMkLst>
            <pc:docMk/>
            <pc:sldMk cId="3378822495" sldId="322"/>
            <ac:picMk id="10" creationId="{00000000-0000-0000-0000-000000000000}"/>
          </ac:picMkLst>
        </pc:picChg>
        <pc:picChg chg="add mod">
          <ac:chgData name="Soumitra Darshan Nayak" userId="9b8dc269-7b9a-40f7-a501-2d002b19a95b" providerId="ADAL" clId="{90E53663-409E-4455-8BDE-6E5185347E94}" dt="2024-08-23T20:41:16.354" v="145" actId="1076"/>
          <ac:picMkLst>
            <pc:docMk/>
            <pc:sldMk cId="3378822495" sldId="322"/>
            <ac:picMk id="84" creationId="{00000000-0000-0000-0000-000000000000}"/>
          </ac:picMkLst>
        </pc:picChg>
        <pc:picChg chg="add mod">
          <ac:chgData name="Soumitra Darshan Nayak" userId="9b8dc269-7b9a-40f7-a501-2d002b19a95b" providerId="ADAL" clId="{90E53663-409E-4455-8BDE-6E5185347E94}" dt="2024-08-23T20:41:11.512" v="144" actId="14100"/>
          <ac:picMkLst>
            <pc:docMk/>
            <pc:sldMk cId="3378822495" sldId="322"/>
            <ac:picMk id="85" creationId="{00000000-0000-0000-0000-000000000000}"/>
          </ac:picMkLst>
        </pc:picChg>
      </pc:sldChg>
      <pc:sldChg chg="del">
        <pc:chgData name="Soumitra Darshan Nayak" userId="9b8dc269-7b9a-40f7-a501-2d002b19a95b" providerId="ADAL" clId="{90E53663-409E-4455-8BDE-6E5185347E94}" dt="2024-08-23T20:42:09.643" v="149" actId="47"/>
        <pc:sldMkLst>
          <pc:docMk/>
          <pc:sldMk cId="1649823979" sldId="382"/>
        </pc:sldMkLst>
      </pc:sldChg>
      <pc:sldChg chg="modSp mod">
        <pc:chgData name="Soumitra Darshan Nayak" userId="9b8dc269-7b9a-40f7-a501-2d002b19a95b" providerId="ADAL" clId="{90E53663-409E-4455-8BDE-6E5185347E94}" dt="2024-08-26T19:34:48.198" v="1784" actId="20577"/>
        <pc:sldMkLst>
          <pc:docMk/>
          <pc:sldMk cId="2561778726" sldId="383"/>
        </pc:sldMkLst>
        <pc:spChg chg="mod">
          <ac:chgData name="Soumitra Darshan Nayak" userId="9b8dc269-7b9a-40f7-a501-2d002b19a95b" providerId="ADAL" clId="{90E53663-409E-4455-8BDE-6E5185347E94}" dt="2024-08-26T19:25:53.010" v="1088" actId="1076"/>
          <ac:spMkLst>
            <pc:docMk/>
            <pc:sldMk cId="2561778726" sldId="383"/>
            <ac:spMk id="2" creationId="{4515CBB9-8EAD-7895-AB46-92FDCA38844B}"/>
          </ac:spMkLst>
        </pc:spChg>
        <pc:spChg chg="mod">
          <ac:chgData name="Soumitra Darshan Nayak" userId="9b8dc269-7b9a-40f7-a501-2d002b19a95b" providerId="ADAL" clId="{90E53663-409E-4455-8BDE-6E5185347E94}" dt="2024-08-26T19:34:48.198" v="1784" actId="20577"/>
          <ac:spMkLst>
            <pc:docMk/>
            <pc:sldMk cId="2561778726" sldId="383"/>
            <ac:spMk id="3" creationId="{CEBE2778-DEA9-27DD-195E-E8FAABBD4D6C}"/>
          </ac:spMkLst>
        </pc:spChg>
      </pc:sldChg>
      <pc:sldChg chg="new del">
        <pc:chgData name="Soumitra Darshan Nayak" userId="9b8dc269-7b9a-40f7-a501-2d002b19a95b" providerId="ADAL" clId="{90E53663-409E-4455-8BDE-6E5185347E94}" dt="2024-08-23T22:27:42.347" v="766" actId="47"/>
        <pc:sldMkLst>
          <pc:docMk/>
          <pc:sldMk cId="191489500" sldId="384"/>
        </pc:sldMkLst>
      </pc:sldChg>
      <pc:sldChg chg="addSp delSp modSp new mod ord">
        <pc:chgData name="Soumitra Darshan Nayak" userId="9b8dc269-7b9a-40f7-a501-2d002b19a95b" providerId="ADAL" clId="{90E53663-409E-4455-8BDE-6E5185347E94}" dt="2024-08-26T19:35:26.401" v="1790" actId="1076"/>
        <pc:sldMkLst>
          <pc:docMk/>
          <pc:sldMk cId="4067123152" sldId="385"/>
        </pc:sldMkLst>
        <pc:spChg chg="mod">
          <ac:chgData name="Soumitra Darshan Nayak" userId="9b8dc269-7b9a-40f7-a501-2d002b19a95b" providerId="ADAL" clId="{90E53663-409E-4455-8BDE-6E5185347E94}" dt="2024-08-26T19:35:26.401" v="1790" actId="1076"/>
          <ac:spMkLst>
            <pc:docMk/>
            <pc:sldMk cId="4067123152" sldId="385"/>
            <ac:spMk id="2" creationId="{623F07B7-C273-7733-0182-2CA386C817E7}"/>
          </ac:spMkLst>
        </pc:spChg>
        <pc:spChg chg="del">
          <ac:chgData name="Soumitra Darshan Nayak" userId="9b8dc269-7b9a-40f7-a501-2d002b19a95b" providerId="ADAL" clId="{90E53663-409E-4455-8BDE-6E5185347E94}" dt="2024-08-23T22:30:09.820" v="843" actId="22"/>
          <ac:spMkLst>
            <pc:docMk/>
            <pc:sldMk cId="4067123152" sldId="385"/>
            <ac:spMk id="3" creationId="{B7CCEA9B-6B29-CB5F-BA19-DFA264A73CA9}"/>
          </ac:spMkLst>
        </pc:spChg>
        <pc:picChg chg="add mod ord">
          <ac:chgData name="Soumitra Darshan Nayak" userId="9b8dc269-7b9a-40f7-a501-2d002b19a95b" providerId="ADAL" clId="{90E53663-409E-4455-8BDE-6E5185347E94}" dt="2024-08-26T19:35:23.935" v="1789" actId="14100"/>
          <ac:picMkLst>
            <pc:docMk/>
            <pc:sldMk cId="4067123152" sldId="385"/>
            <ac:picMk id="6" creationId="{2C50449B-861E-4188-3A8F-C5BE87457410}"/>
          </ac:picMkLst>
        </pc:picChg>
      </pc:sldChg>
      <pc:sldChg chg="addSp delSp modSp new mod">
        <pc:chgData name="Soumitra Darshan Nayak" userId="9b8dc269-7b9a-40f7-a501-2d002b19a95b" providerId="ADAL" clId="{90E53663-409E-4455-8BDE-6E5185347E94}" dt="2024-08-26T19:31:19.901" v="1586" actId="14100"/>
        <pc:sldMkLst>
          <pc:docMk/>
          <pc:sldMk cId="123008712" sldId="386"/>
        </pc:sldMkLst>
        <pc:spChg chg="mod">
          <ac:chgData name="Soumitra Darshan Nayak" userId="9b8dc269-7b9a-40f7-a501-2d002b19a95b" providerId="ADAL" clId="{90E53663-409E-4455-8BDE-6E5185347E94}" dt="2024-08-26T19:30:28.940" v="1578" actId="20577"/>
          <ac:spMkLst>
            <pc:docMk/>
            <pc:sldMk cId="123008712" sldId="386"/>
            <ac:spMk id="2" creationId="{84D93F9E-5DE4-E28C-A163-410D2133C41F}"/>
          </ac:spMkLst>
        </pc:spChg>
        <pc:spChg chg="del">
          <ac:chgData name="Soumitra Darshan Nayak" userId="9b8dc269-7b9a-40f7-a501-2d002b19a95b" providerId="ADAL" clId="{90E53663-409E-4455-8BDE-6E5185347E94}" dt="2024-08-23T22:34:00.727" v="939" actId="478"/>
          <ac:spMkLst>
            <pc:docMk/>
            <pc:sldMk cId="123008712" sldId="386"/>
            <ac:spMk id="3" creationId="{D1DB1A95-1063-F2F3-647F-BC1C817FB3A7}"/>
          </ac:spMkLst>
        </pc:spChg>
        <pc:picChg chg="add mod">
          <ac:chgData name="Soumitra Darshan Nayak" userId="9b8dc269-7b9a-40f7-a501-2d002b19a95b" providerId="ADAL" clId="{90E53663-409E-4455-8BDE-6E5185347E94}" dt="2024-08-26T19:31:19.901" v="1586" actId="14100"/>
          <ac:picMkLst>
            <pc:docMk/>
            <pc:sldMk cId="123008712" sldId="386"/>
            <ac:picMk id="5" creationId="{8C174EFB-6655-540B-C0D5-9E62929462A8}"/>
          </ac:picMkLst>
        </pc:picChg>
        <pc:picChg chg="add del mod">
          <ac:chgData name="Soumitra Darshan Nayak" userId="9b8dc269-7b9a-40f7-a501-2d002b19a95b" providerId="ADAL" clId="{90E53663-409E-4455-8BDE-6E5185347E94}" dt="2024-08-26T19:31:03.218" v="1579" actId="478"/>
          <ac:picMkLst>
            <pc:docMk/>
            <pc:sldMk cId="123008712" sldId="386"/>
            <ac:picMk id="6" creationId="{F01F270C-C5A1-8041-26FD-65C9BD8D5838}"/>
          </ac:picMkLst>
        </pc:picChg>
      </pc:sldChg>
      <pc:sldChg chg="addSp delSp modSp new mod">
        <pc:chgData name="Soumitra Darshan Nayak" userId="9b8dc269-7b9a-40f7-a501-2d002b19a95b" providerId="ADAL" clId="{90E53663-409E-4455-8BDE-6E5185347E94}" dt="2024-08-26T19:32:34.829" v="1600" actId="14100"/>
        <pc:sldMkLst>
          <pc:docMk/>
          <pc:sldMk cId="311468090" sldId="387"/>
        </pc:sldMkLst>
        <pc:spChg chg="mod">
          <ac:chgData name="Soumitra Darshan Nayak" userId="9b8dc269-7b9a-40f7-a501-2d002b19a95b" providerId="ADAL" clId="{90E53663-409E-4455-8BDE-6E5185347E94}" dt="2024-08-26T19:32:30.469" v="1598" actId="1076"/>
          <ac:spMkLst>
            <pc:docMk/>
            <pc:sldMk cId="311468090" sldId="387"/>
            <ac:spMk id="2" creationId="{5F75FBDE-4542-7FC5-1926-2A6E94BD39A2}"/>
          </ac:spMkLst>
        </pc:spChg>
        <pc:spChg chg="del">
          <ac:chgData name="Soumitra Darshan Nayak" userId="9b8dc269-7b9a-40f7-a501-2d002b19a95b" providerId="ADAL" clId="{90E53663-409E-4455-8BDE-6E5185347E94}" dt="2024-08-23T22:35:53.791" v="997" actId="22"/>
          <ac:spMkLst>
            <pc:docMk/>
            <pc:sldMk cId="311468090" sldId="387"/>
            <ac:spMk id="3" creationId="{5E5B456C-FBCE-1C81-5F9F-4F1FB6B3A9DC}"/>
          </ac:spMkLst>
        </pc:spChg>
        <pc:spChg chg="add del mod">
          <ac:chgData name="Soumitra Darshan Nayak" userId="9b8dc269-7b9a-40f7-a501-2d002b19a95b" providerId="ADAL" clId="{90E53663-409E-4455-8BDE-6E5185347E94}" dt="2024-08-26T19:32:19.543" v="1595" actId="22"/>
          <ac:spMkLst>
            <pc:docMk/>
            <pc:sldMk cId="311468090" sldId="387"/>
            <ac:spMk id="5" creationId="{22878EDD-F667-CE60-6916-36F0CA8A1848}"/>
          </ac:spMkLst>
        </pc:spChg>
        <pc:picChg chg="add del mod ord">
          <ac:chgData name="Soumitra Darshan Nayak" userId="9b8dc269-7b9a-40f7-a501-2d002b19a95b" providerId="ADAL" clId="{90E53663-409E-4455-8BDE-6E5185347E94}" dt="2024-08-26T19:32:13.651" v="1592" actId="478"/>
          <ac:picMkLst>
            <pc:docMk/>
            <pc:sldMk cId="311468090" sldId="387"/>
            <ac:picMk id="6" creationId="{B26151C6-9708-FBD0-C3EE-B11E352F4C32}"/>
          </ac:picMkLst>
        </pc:picChg>
        <pc:picChg chg="add del">
          <ac:chgData name="Soumitra Darshan Nayak" userId="9b8dc269-7b9a-40f7-a501-2d002b19a95b" providerId="ADAL" clId="{90E53663-409E-4455-8BDE-6E5185347E94}" dt="2024-08-26T19:32:16.900" v="1594" actId="478"/>
          <ac:picMkLst>
            <pc:docMk/>
            <pc:sldMk cId="311468090" sldId="387"/>
            <ac:picMk id="8" creationId="{43DF1EE5-F677-D6DE-5E7C-0DF1BB38C791}"/>
          </ac:picMkLst>
        </pc:picChg>
        <pc:picChg chg="add mod ord">
          <ac:chgData name="Soumitra Darshan Nayak" userId="9b8dc269-7b9a-40f7-a501-2d002b19a95b" providerId="ADAL" clId="{90E53663-409E-4455-8BDE-6E5185347E94}" dt="2024-08-26T19:32:34.829" v="1600" actId="14100"/>
          <ac:picMkLst>
            <pc:docMk/>
            <pc:sldMk cId="311468090" sldId="387"/>
            <ac:picMk id="10" creationId="{59E9955A-45CA-1BCB-0FF4-DADB9230F344}"/>
          </ac:picMkLst>
        </pc:picChg>
      </pc:sldChg>
      <pc:sldChg chg="modSp add mod">
        <pc:chgData name="Soumitra Darshan Nayak" userId="9b8dc269-7b9a-40f7-a501-2d002b19a95b" providerId="ADAL" clId="{90E53663-409E-4455-8BDE-6E5185347E94}" dt="2024-08-26T19:25:44.664" v="1087" actId="20577"/>
        <pc:sldMkLst>
          <pc:docMk/>
          <pc:sldMk cId="1466161406" sldId="388"/>
        </pc:sldMkLst>
        <pc:spChg chg="mod">
          <ac:chgData name="Soumitra Darshan Nayak" userId="9b8dc269-7b9a-40f7-a501-2d002b19a95b" providerId="ADAL" clId="{90E53663-409E-4455-8BDE-6E5185347E94}" dt="2024-08-26T19:25:44.664" v="1087" actId="20577"/>
          <ac:spMkLst>
            <pc:docMk/>
            <pc:sldMk cId="1466161406" sldId="388"/>
            <ac:spMk id="3" creationId="{CEBE2778-DEA9-27DD-195E-E8FAABBD4D6C}"/>
          </ac:spMkLst>
        </pc:spChg>
      </pc:sldChg>
    </pc:docChg>
  </pc:docChgLst>
  <pc:docChgLst>
    <pc:chgData name="Soumitra Darshan Nayak" userId="S::22b0984@iitb.ac.in::9b8dc269-7b9a-40f7-a501-2d002b19a95b" providerId="AD" clId="Web-{F6CCA1F1-64EE-BB3B-2D22-3E79C8B06FC3}"/>
    <pc:docChg chg="addSld delSld modSld">
      <pc:chgData name="Soumitra Darshan Nayak" userId="S::22b0984@iitb.ac.in::9b8dc269-7b9a-40f7-a501-2d002b19a95b" providerId="AD" clId="Web-{F6CCA1F1-64EE-BB3B-2D22-3E79C8B06FC3}" dt="2024-08-17T03:49:25.776" v="196" actId="20577"/>
      <pc:docMkLst>
        <pc:docMk/>
      </pc:docMkLst>
      <pc:sldChg chg="new del">
        <pc:chgData name="Soumitra Darshan Nayak" userId="S::22b0984@iitb.ac.in::9b8dc269-7b9a-40f7-a501-2d002b19a95b" providerId="AD" clId="Web-{F6CCA1F1-64EE-BB3B-2D22-3E79C8B06FC3}" dt="2024-08-17T03:44:43.704" v="2"/>
        <pc:sldMkLst>
          <pc:docMk/>
          <pc:sldMk cId="886342085" sldId="383"/>
        </pc:sldMkLst>
      </pc:sldChg>
      <pc:sldChg chg="modSp new">
        <pc:chgData name="Soumitra Darshan Nayak" userId="S::22b0984@iitb.ac.in::9b8dc269-7b9a-40f7-a501-2d002b19a95b" providerId="AD" clId="Web-{F6CCA1F1-64EE-BB3B-2D22-3E79C8B06FC3}" dt="2024-08-17T03:49:25.776" v="196" actId="20577"/>
        <pc:sldMkLst>
          <pc:docMk/>
          <pc:sldMk cId="2561778726" sldId="383"/>
        </pc:sldMkLst>
        <pc:spChg chg="mod">
          <ac:chgData name="Soumitra Darshan Nayak" userId="S::22b0984@iitb.ac.in::9b8dc269-7b9a-40f7-a501-2d002b19a95b" providerId="AD" clId="Web-{F6CCA1F1-64EE-BB3B-2D22-3E79C8B06FC3}" dt="2024-08-17T03:45:22.456" v="16" actId="20577"/>
          <ac:spMkLst>
            <pc:docMk/>
            <pc:sldMk cId="2561778726" sldId="383"/>
            <ac:spMk id="2" creationId="{4515CBB9-8EAD-7895-AB46-92FDCA38844B}"/>
          </ac:spMkLst>
        </pc:spChg>
        <pc:spChg chg="mod">
          <ac:chgData name="Soumitra Darshan Nayak" userId="S::22b0984@iitb.ac.in::9b8dc269-7b9a-40f7-a501-2d002b19a95b" providerId="AD" clId="Web-{F6CCA1F1-64EE-BB3B-2D22-3E79C8B06FC3}" dt="2024-08-17T03:49:25.776" v="196" actId="20577"/>
          <ac:spMkLst>
            <pc:docMk/>
            <pc:sldMk cId="2561778726" sldId="383"/>
            <ac:spMk id="3" creationId="{CEBE2778-DEA9-27DD-195E-E8FAABBD4D6C}"/>
          </ac:spMkLst>
        </pc:spChg>
      </pc:sldChg>
      <pc:sldChg chg="new del">
        <pc:chgData name="Soumitra Darshan Nayak" userId="S::22b0984@iitb.ac.in::9b8dc269-7b9a-40f7-a501-2d002b19a95b" providerId="AD" clId="Web-{F6CCA1F1-64EE-BB3B-2D22-3E79C8B06FC3}" dt="2024-08-17T03:44:44.970" v="3"/>
        <pc:sldMkLst>
          <pc:docMk/>
          <pc:sldMk cId="2997419154" sldId="384"/>
        </pc:sldMkLst>
      </pc:sldChg>
    </pc:docChg>
  </pc:docChgLst>
  <pc:docChgLst>
    <pc:chgData name="Soumitra Darshan Nayak" userId="S::22b0984@iitb.ac.in::9b8dc269-7b9a-40f7-a501-2d002b19a95b" providerId="AD" clId="Web-{3297A3C2-503B-1987-CCA9-BBB720583D39}"/>
    <pc:docChg chg="addSld delSld modSld sldOrd">
      <pc:chgData name="Soumitra Darshan Nayak" userId="S::22b0984@iitb.ac.in::9b8dc269-7b9a-40f7-a501-2d002b19a95b" providerId="AD" clId="Web-{3297A3C2-503B-1987-CCA9-BBB720583D39}" dt="2024-08-16T20:25:43.683" v="98"/>
      <pc:docMkLst>
        <pc:docMk/>
      </pc:docMkLst>
      <pc:sldChg chg="modSp add">
        <pc:chgData name="Soumitra Darshan Nayak" userId="S::22b0984@iitb.ac.in::9b8dc269-7b9a-40f7-a501-2d002b19a95b" providerId="AD" clId="Web-{3297A3C2-503B-1987-CCA9-BBB720583D39}" dt="2024-08-16T20:13:05.121" v="43" actId="1076"/>
        <pc:sldMkLst>
          <pc:docMk/>
          <pc:sldMk cId="479132807" sldId="257"/>
        </pc:sldMkLst>
        <pc:spChg chg="mod">
          <ac:chgData name="Soumitra Darshan Nayak" userId="S::22b0984@iitb.ac.in::9b8dc269-7b9a-40f7-a501-2d002b19a95b" providerId="AD" clId="Web-{3297A3C2-503B-1987-CCA9-BBB720583D39}" dt="2024-08-16T20:13:05.121" v="43" actId="1076"/>
          <ac:spMkLst>
            <pc:docMk/>
            <pc:sldMk cId="479132807" sldId="257"/>
            <ac:spMk id="10" creationId="{00000000-0000-0000-0000-000000000000}"/>
          </ac:spMkLst>
        </pc:spChg>
      </pc:sldChg>
      <pc:sldChg chg="delSp modSp add ord">
        <pc:chgData name="Soumitra Darshan Nayak" userId="S::22b0984@iitb.ac.in::9b8dc269-7b9a-40f7-a501-2d002b19a95b" providerId="AD" clId="Web-{3297A3C2-503B-1987-CCA9-BBB720583D39}" dt="2024-08-16T20:21:31.571" v="86"/>
        <pc:sldMkLst>
          <pc:docMk/>
          <pc:sldMk cId="1034708665" sldId="275"/>
        </pc:sldMkLst>
        <pc:spChg chg="del">
          <ac:chgData name="Soumitra Darshan Nayak" userId="S::22b0984@iitb.ac.in::9b8dc269-7b9a-40f7-a501-2d002b19a95b" providerId="AD" clId="Web-{3297A3C2-503B-1987-CCA9-BBB720583D39}" dt="2024-08-16T20:21:31.571" v="86"/>
          <ac:spMkLst>
            <pc:docMk/>
            <pc:sldMk cId="1034708665" sldId="275"/>
            <ac:spMk id="2" creationId="{00000000-0000-0000-0000-000000000000}"/>
          </ac:spMkLst>
        </pc:spChg>
        <pc:spChg chg="mod">
          <ac:chgData name="Soumitra Darshan Nayak" userId="S::22b0984@iitb.ac.in::9b8dc269-7b9a-40f7-a501-2d002b19a95b" providerId="AD" clId="Web-{3297A3C2-503B-1987-CCA9-BBB720583D39}" dt="2024-08-16T20:21:21.555" v="85" actId="14100"/>
          <ac:spMkLst>
            <pc:docMk/>
            <pc:sldMk cId="1034708665" sldId="275"/>
            <ac:spMk id="52" creationId="{00000000-0000-0000-0000-000000000000}"/>
          </ac:spMkLst>
        </pc:spChg>
        <pc:spChg chg="mod">
          <ac:chgData name="Soumitra Darshan Nayak" userId="S::22b0984@iitb.ac.in::9b8dc269-7b9a-40f7-a501-2d002b19a95b" providerId="AD" clId="Web-{3297A3C2-503B-1987-CCA9-BBB720583D39}" dt="2024-08-16T20:21:10.165" v="84" actId="14100"/>
          <ac:spMkLst>
            <pc:docMk/>
            <pc:sldMk cId="1034708665" sldId="275"/>
            <ac:spMk id="53" creationId="{00000000-0000-0000-0000-000000000000}"/>
          </ac:spMkLst>
        </pc:spChg>
        <pc:spChg chg="mod">
          <ac:chgData name="Soumitra Darshan Nayak" userId="S::22b0984@iitb.ac.in::9b8dc269-7b9a-40f7-a501-2d002b19a95b" providerId="AD" clId="Web-{3297A3C2-503B-1987-CCA9-BBB720583D39}" dt="2024-08-16T20:17:12.115" v="78" actId="20577"/>
          <ac:spMkLst>
            <pc:docMk/>
            <pc:sldMk cId="1034708665" sldId="275"/>
            <ac:spMk id="65" creationId="{00000000-0000-0000-0000-000000000000}"/>
          </ac:spMkLst>
        </pc:spChg>
        <pc:spChg chg="mod">
          <ac:chgData name="Soumitra Darshan Nayak" userId="S::22b0984@iitb.ac.in::9b8dc269-7b9a-40f7-a501-2d002b19a95b" providerId="AD" clId="Web-{3297A3C2-503B-1987-CCA9-BBB720583D39}" dt="2024-08-16T20:20:33.837" v="82" actId="1076"/>
          <ac:spMkLst>
            <pc:docMk/>
            <pc:sldMk cId="1034708665" sldId="275"/>
            <ac:spMk id="81" creationId="{00000000-0000-0000-0000-000000000000}"/>
          </ac:spMkLst>
        </pc:spChg>
        <pc:spChg chg="mod">
          <ac:chgData name="Soumitra Darshan Nayak" userId="S::22b0984@iitb.ac.in::9b8dc269-7b9a-40f7-a501-2d002b19a95b" providerId="AD" clId="Web-{3297A3C2-503B-1987-CCA9-BBB720583D39}" dt="2024-08-16T20:21:07.852" v="83" actId="14100"/>
          <ac:spMkLst>
            <pc:docMk/>
            <pc:sldMk cId="1034708665" sldId="275"/>
            <ac:spMk id="82" creationId="{00000000-0000-0000-0000-000000000000}"/>
          </ac:spMkLst>
        </pc:spChg>
        <pc:grpChg chg="mod">
          <ac:chgData name="Soumitra Darshan Nayak" userId="S::22b0984@iitb.ac.in::9b8dc269-7b9a-40f7-a501-2d002b19a95b" providerId="AD" clId="Web-{3297A3C2-503B-1987-CCA9-BBB720583D39}" dt="2024-08-16T20:20:15.571" v="79" actId="1076"/>
          <ac:grpSpMkLst>
            <pc:docMk/>
            <pc:sldMk cId="1034708665" sldId="275"/>
            <ac:grpSpMk id="18" creationId="{00000000-0000-0000-0000-000000000000}"/>
          </ac:grpSpMkLst>
        </pc:grpChg>
        <pc:picChg chg="mod">
          <ac:chgData name="Soumitra Darshan Nayak" userId="S::22b0984@iitb.ac.in::9b8dc269-7b9a-40f7-a501-2d002b19a95b" providerId="AD" clId="Web-{3297A3C2-503B-1987-CCA9-BBB720583D39}" dt="2024-08-16T20:20:29.055" v="81" actId="1076"/>
          <ac:picMkLst>
            <pc:docMk/>
            <pc:sldMk cId="1034708665" sldId="275"/>
            <ac:picMk id="84" creationId="{00000000-0000-0000-0000-000000000000}"/>
          </ac:picMkLst>
        </pc:picChg>
      </pc:sldChg>
      <pc:sldChg chg="del">
        <pc:chgData name="Soumitra Darshan Nayak" userId="S::22b0984@iitb.ac.in::9b8dc269-7b9a-40f7-a501-2d002b19a95b" providerId="AD" clId="Web-{3297A3C2-503B-1987-CCA9-BBB720583D39}" dt="2024-08-16T20:25:43.683" v="95"/>
        <pc:sldMkLst>
          <pc:docMk/>
          <pc:sldMk cId="704370842" sldId="310"/>
        </pc:sldMkLst>
      </pc:sldChg>
      <pc:sldChg chg="del">
        <pc:chgData name="Soumitra Darshan Nayak" userId="S::22b0984@iitb.ac.in::9b8dc269-7b9a-40f7-a501-2d002b19a95b" providerId="AD" clId="Web-{3297A3C2-503B-1987-CCA9-BBB720583D39}" dt="2024-08-16T20:25:43.683" v="96"/>
        <pc:sldMkLst>
          <pc:docMk/>
          <pc:sldMk cId="1669023770" sldId="311"/>
        </pc:sldMkLst>
      </pc:sldChg>
      <pc:sldChg chg="del">
        <pc:chgData name="Soumitra Darshan Nayak" userId="S::22b0984@iitb.ac.in::9b8dc269-7b9a-40f7-a501-2d002b19a95b" providerId="AD" clId="Web-{3297A3C2-503B-1987-CCA9-BBB720583D39}" dt="2024-08-16T20:25:43.683" v="97"/>
        <pc:sldMkLst>
          <pc:docMk/>
          <pc:sldMk cId="952135350" sldId="312"/>
        </pc:sldMkLst>
      </pc:sldChg>
      <pc:sldChg chg="del">
        <pc:chgData name="Soumitra Darshan Nayak" userId="S::22b0984@iitb.ac.in::9b8dc269-7b9a-40f7-a501-2d002b19a95b" providerId="AD" clId="Web-{3297A3C2-503B-1987-CCA9-BBB720583D39}" dt="2024-08-16T20:25:43.683" v="98"/>
        <pc:sldMkLst>
          <pc:docMk/>
          <pc:sldMk cId="2224546682" sldId="313"/>
        </pc:sldMkLst>
      </pc:sldChg>
      <pc:sldChg chg="del">
        <pc:chgData name="Soumitra Darshan Nayak" userId="S::22b0984@iitb.ac.in::9b8dc269-7b9a-40f7-a501-2d002b19a95b" providerId="AD" clId="Web-{3297A3C2-503B-1987-CCA9-BBB720583D39}" dt="2024-08-16T20:25:33.589" v="94"/>
        <pc:sldMkLst>
          <pc:docMk/>
          <pc:sldMk cId="82250651" sldId="314"/>
        </pc:sldMkLst>
      </pc:sldChg>
      <pc:sldChg chg="del">
        <pc:chgData name="Soumitra Darshan Nayak" userId="S::22b0984@iitb.ac.in::9b8dc269-7b9a-40f7-a501-2d002b19a95b" providerId="AD" clId="Web-{3297A3C2-503B-1987-CCA9-BBB720583D39}" dt="2024-08-16T20:25:32.776" v="93"/>
        <pc:sldMkLst>
          <pc:docMk/>
          <pc:sldMk cId="2302010161" sldId="315"/>
        </pc:sldMkLst>
      </pc:sldChg>
      <pc:sldChg chg="del">
        <pc:chgData name="Soumitra Darshan Nayak" userId="S::22b0984@iitb.ac.in::9b8dc269-7b9a-40f7-a501-2d002b19a95b" providerId="AD" clId="Web-{3297A3C2-503B-1987-CCA9-BBB720583D39}" dt="2024-08-16T20:25:31.542" v="92"/>
        <pc:sldMkLst>
          <pc:docMk/>
          <pc:sldMk cId="554382460" sldId="316"/>
        </pc:sldMkLst>
      </pc:sldChg>
      <pc:sldChg chg="del">
        <pc:chgData name="Soumitra Darshan Nayak" userId="S::22b0984@iitb.ac.in::9b8dc269-7b9a-40f7-a501-2d002b19a95b" providerId="AD" clId="Web-{3297A3C2-503B-1987-CCA9-BBB720583D39}" dt="2024-08-16T20:25:30.636" v="91"/>
        <pc:sldMkLst>
          <pc:docMk/>
          <pc:sldMk cId="4011334062" sldId="317"/>
        </pc:sldMkLst>
      </pc:sldChg>
      <pc:sldChg chg="del">
        <pc:chgData name="Soumitra Darshan Nayak" userId="S::22b0984@iitb.ac.in::9b8dc269-7b9a-40f7-a501-2d002b19a95b" providerId="AD" clId="Web-{3297A3C2-503B-1987-CCA9-BBB720583D39}" dt="2024-08-16T20:25:29.230" v="90"/>
        <pc:sldMkLst>
          <pc:docMk/>
          <pc:sldMk cId="2906152353" sldId="318"/>
        </pc:sldMkLst>
      </pc:sldChg>
      <pc:sldChg chg="del">
        <pc:chgData name="Soumitra Darshan Nayak" userId="S::22b0984@iitb.ac.in::9b8dc269-7b9a-40f7-a501-2d002b19a95b" providerId="AD" clId="Web-{3297A3C2-503B-1987-CCA9-BBB720583D39}" dt="2024-08-16T20:25:28.433" v="89"/>
        <pc:sldMkLst>
          <pc:docMk/>
          <pc:sldMk cId="3421680658" sldId="319"/>
        </pc:sldMkLst>
      </pc:sldChg>
      <pc:sldChg chg="del">
        <pc:chgData name="Soumitra Darshan Nayak" userId="S::22b0984@iitb.ac.in::9b8dc269-7b9a-40f7-a501-2d002b19a95b" providerId="AD" clId="Web-{3297A3C2-503B-1987-CCA9-BBB720583D39}" dt="2024-08-16T20:25:27.495" v="88"/>
        <pc:sldMkLst>
          <pc:docMk/>
          <pc:sldMk cId="3752118431" sldId="320"/>
        </pc:sldMkLst>
      </pc:sldChg>
      <pc:sldChg chg="del">
        <pc:chgData name="Soumitra Darshan Nayak" userId="S::22b0984@iitb.ac.in::9b8dc269-7b9a-40f7-a501-2d002b19a95b" providerId="AD" clId="Web-{3297A3C2-503B-1987-CCA9-BBB720583D39}" dt="2024-08-16T20:25:25.386" v="87"/>
        <pc:sldMkLst>
          <pc:docMk/>
          <pc:sldMk cId="1607455252" sldId="321"/>
        </pc:sldMkLst>
      </pc:sldChg>
      <pc:sldChg chg="addSp delSp modSp">
        <pc:chgData name="Soumitra Darshan Nayak" userId="S::22b0984@iitb.ac.in::9b8dc269-7b9a-40f7-a501-2d002b19a95b" providerId="AD" clId="Web-{3297A3C2-503B-1987-CCA9-BBB720583D39}" dt="2024-08-16T20:16:11.522" v="55" actId="1076"/>
        <pc:sldMkLst>
          <pc:docMk/>
          <pc:sldMk cId="3378822495" sldId="322"/>
        </pc:sldMkLst>
        <pc:spChg chg="mod">
          <ac:chgData name="Soumitra Darshan Nayak" userId="S::22b0984@iitb.ac.in::9b8dc269-7b9a-40f7-a501-2d002b19a95b" providerId="AD" clId="Web-{3297A3C2-503B-1987-CCA9-BBB720583D39}" dt="2024-08-16T20:14:48.933" v="49" actId="1076"/>
          <ac:spMkLst>
            <pc:docMk/>
            <pc:sldMk cId="3378822495" sldId="322"/>
            <ac:spMk id="2" creationId="{75454C9E-20FB-B999-9303-C71D1334BAD7}"/>
          </ac:spMkLst>
        </pc:spChg>
        <pc:picChg chg="add del mod">
          <ac:chgData name="Soumitra Darshan Nayak" userId="S::22b0984@iitb.ac.in::9b8dc269-7b9a-40f7-a501-2d002b19a95b" providerId="AD" clId="Web-{3297A3C2-503B-1987-CCA9-BBB720583D39}" dt="2024-08-16T20:08:46.604" v="17"/>
          <ac:picMkLst>
            <pc:docMk/>
            <pc:sldMk cId="3378822495" sldId="322"/>
            <ac:picMk id="3" creationId="{D8C9D081-883F-36C4-7F2C-C5916CD39114}"/>
          </ac:picMkLst>
        </pc:picChg>
        <pc:picChg chg="add mod">
          <ac:chgData name="Soumitra Darshan Nayak" userId="S::22b0984@iitb.ac.in::9b8dc269-7b9a-40f7-a501-2d002b19a95b" providerId="AD" clId="Web-{3297A3C2-503B-1987-CCA9-BBB720583D39}" dt="2024-08-16T20:16:11.522" v="55" actId="1076"/>
          <ac:picMkLst>
            <pc:docMk/>
            <pc:sldMk cId="3378822495" sldId="322"/>
            <ac:picMk id="4" creationId="{70694B9E-6E32-8076-8E50-B4ED9CE3742F}"/>
          </ac:picMkLst>
        </pc:picChg>
      </pc:sldChg>
      <pc:sldChg chg="delSp new">
        <pc:chgData name="Soumitra Darshan Nayak" userId="S::22b0984@iitb.ac.in::9b8dc269-7b9a-40f7-a501-2d002b19a95b" providerId="AD" clId="Web-{3297A3C2-503B-1987-CCA9-BBB720583D39}" dt="2024-08-16T19:41:38.168" v="6"/>
        <pc:sldMkLst>
          <pc:docMk/>
          <pc:sldMk cId="4221660162" sldId="323"/>
        </pc:sldMkLst>
        <pc:spChg chg="del">
          <ac:chgData name="Soumitra Darshan Nayak" userId="S::22b0984@iitb.ac.in::9b8dc269-7b9a-40f7-a501-2d002b19a95b" providerId="AD" clId="Web-{3297A3C2-503B-1987-CCA9-BBB720583D39}" dt="2024-08-16T19:41:30.371" v="5"/>
          <ac:spMkLst>
            <pc:docMk/>
            <pc:sldMk cId="4221660162" sldId="323"/>
            <ac:spMk id="2" creationId="{7961A4CC-F003-FDD8-D7D3-36A47923D189}"/>
          </ac:spMkLst>
        </pc:spChg>
        <pc:spChg chg="del">
          <ac:chgData name="Soumitra Darshan Nayak" userId="S::22b0984@iitb.ac.in::9b8dc269-7b9a-40f7-a501-2d002b19a95b" providerId="AD" clId="Web-{3297A3C2-503B-1987-CCA9-BBB720583D39}" dt="2024-08-16T19:41:38.168" v="6"/>
          <ac:spMkLst>
            <pc:docMk/>
            <pc:sldMk cId="4221660162" sldId="323"/>
            <ac:spMk id="3" creationId="{EFA91D33-263D-8B0C-C2F7-F7E5D87EB081}"/>
          </ac:spMkLst>
        </pc:spChg>
      </pc:sldChg>
      <pc:sldMasterChg chg="addSldLayout">
        <pc:chgData name="Soumitra Darshan Nayak" userId="S::22b0984@iitb.ac.in::9b8dc269-7b9a-40f7-a501-2d002b19a95b" providerId="AD" clId="Web-{3297A3C2-503B-1987-CCA9-BBB720583D39}" dt="2024-08-16T20:09:11.182" v="18"/>
        <pc:sldMasterMkLst>
          <pc:docMk/>
          <pc:sldMasterMk cId="737433849" sldId="2147483648"/>
        </pc:sldMasterMkLst>
        <pc:sldLayoutChg chg="add">
          <pc:chgData name="Soumitra Darshan Nayak" userId="S::22b0984@iitb.ac.in::9b8dc269-7b9a-40f7-a501-2d002b19a95b" providerId="AD" clId="Web-{3297A3C2-503B-1987-CCA9-BBB720583D39}" dt="2024-08-16T20:09:11.182" v="18"/>
          <pc:sldLayoutMkLst>
            <pc:docMk/>
            <pc:sldMasterMk cId="737433849" sldId="2147483648"/>
            <pc:sldLayoutMk cId="1153510628" sldId="2147483695"/>
          </pc:sldLayoutMkLst>
        </pc:sldLayoutChg>
      </pc:sldMasterChg>
    </pc:docChg>
  </pc:docChgLst>
  <pc:docChgLst>
    <pc:chgData name="Soumitra Darshan Nayak" userId="9b8dc269-7b9a-40f7-a501-2d002b19a95b" providerId="ADAL" clId="{B62794B6-7750-4201-B2D3-251D846A4179}"/>
    <pc:docChg chg="undo custSel addSld delSld modSld">
      <pc:chgData name="Soumitra Darshan Nayak" userId="9b8dc269-7b9a-40f7-a501-2d002b19a95b" providerId="ADAL" clId="{B62794B6-7750-4201-B2D3-251D846A4179}" dt="2024-10-04T20:56:29.052" v="3069" actId="1076"/>
      <pc:docMkLst>
        <pc:docMk/>
      </pc:docMkLst>
      <pc:sldChg chg="addSp delSp modSp mod">
        <pc:chgData name="Soumitra Darshan Nayak" userId="9b8dc269-7b9a-40f7-a501-2d002b19a95b" providerId="ADAL" clId="{B62794B6-7750-4201-B2D3-251D846A4179}" dt="2024-10-04T19:01:16.691" v="155" actId="1038"/>
        <pc:sldMkLst>
          <pc:docMk/>
          <pc:sldMk cId="3378822495" sldId="322"/>
        </pc:sldMkLst>
        <pc:spChg chg="mod">
          <ac:chgData name="Soumitra Darshan Nayak" userId="9b8dc269-7b9a-40f7-a501-2d002b19a95b" providerId="ADAL" clId="{B62794B6-7750-4201-B2D3-251D846A4179}" dt="2024-10-04T19:00:58.029" v="17" actId="122"/>
          <ac:spMkLst>
            <pc:docMk/>
            <pc:sldMk cId="3378822495" sldId="322"/>
            <ac:spMk id="2" creationId="{75454C9E-20FB-B999-9303-C71D1334BAD7}"/>
          </ac:spMkLst>
        </pc:spChg>
        <pc:spChg chg="del">
          <ac:chgData name="Soumitra Darshan Nayak" userId="9b8dc269-7b9a-40f7-a501-2d002b19a95b" providerId="ADAL" clId="{B62794B6-7750-4201-B2D3-251D846A4179}" dt="2024-10-04T18:59:39.087" v="1" actId="478"/>
          <ac:spMkLst>
            <pc:docMk/>
            <pc:sldMk cId="3378822495" sldId="322"/>
            <ac:spMk id="3" creationId="{3D346A33-19A4-1252-AF12-CCF7E19FEA95}"/>
          </ac:spMkLst>
        </pc:spChg>
        <pc:spChg chg="mod">
          <ac:chgData name="Soumitra Darshan Nayak" userId="9b8dc269-7b9a-40f7-a501-2d002b19a95b" providerId="ADAL" clId="{B62794B6-7750-4201-B2D3-251D846A4179}" dt="2024-10-04T19:01:16.691" v="155" actId="1038"/>
          <ac:spMkLst>
            <pc:docMk/>
            <pc:sldMk cId="3378822495" sldId="322"/>
            <ac:spMk id="12" creationId="{89965872-3238-1EE8-30E0-44B7C6E90B19}"/>
          </ac:spMkLst>
        </pc:spChg>
        <pc:picChg chg="add del mod">
          <ac:chgData name="Soumitra Darshan Nayak" userId="9b8dc269-7b9a-40f7-a501-2d002b19a95b" providerId="ADAL" clId="{B62794B6-7750-4201-B2D3-251D846A4179}" dt="2024-10-04T19:00:44.495" v="15" actId="1076"/>
          <ac:picMkLst>
            <pc:docMk/>
            <pc:sldMk cId="3378822495" sldId="322"/>
            <ac:picMk id="84" creationId="{00000000-0000-0000-0000-000000000000}"/>
          </ac:picMkLst>
        </pc:picChg>
        <pc:picChg chg="add del mod">
          <ac:chgData name="Soumitra Darshan Nayak" userId="9b8dc269-7b9a-40f7-a501-2d002b19a95b" providerId="ADAL" clId="{B62794B6-7750-4201-B2D3-251D846A4179}" dt="2024-10-04T19:00:47.651" v="16" actId="1076"/>
          <ac:picMkLst>
            <pc:docMk/>
            <pc:sldMk cId="3378822495" sldId="322"/>
            <ac:picMk id="85" creationId="{00000000-0000-0000-0000-000000000000}"/>
          </ac:picMkLst>
        </pc:picChg>
      </pc:sldChg>
      <pc:sldChg chg="modSp mod">
        <pc:chgData name="Soumitra Darshan Nayak" userId="9b8dc269-7b9a-40f7-a501-2d002b19a95b" providerId="ADAL" clId="{B62794B6-7750-4201-B2D3-251D846A4179}" dt="2024-10-04T20:23:13.879" v="829" actId="20577"/>
        <pc:sldMkLst>
          <pc:docMk/>
          <pc:sldMk cId="2561778726" sldId="383"/>
        </pc:sldMkLst>
        <pc:spChg chg="mod">
          <ac:chgData name="Soumitra Darshan Nayak" userId="9b8dc269-7b9a-40f7-a501-2d002b19a95b" providerId="ADAL" clId="{B62794B6-7750-4201-B2D3-251D846A4179}" dt="2024-10-04T20:13:00.434" v="157" actId="1076"/>
          <ac:spMkLst>
            <pc:docMk/>
            <pc:sldMk cId="2561778726" sldId="383"/>
            <ac:spMk id="2" creationId="{4515CBB9-8EAD-7895-AB46-92FDCA38844B}"/>
          </ac:spMkLst>
        </pc:spChg>
        <pc:spChg chg="mod">
          <ac:chgData name="Soumitra Darshan Nayak" userId="9b8dc269-7b9a-40f7-a501-2d002b19a95b" providerId="ADAL" clId="{B62794B6-7750-4201-B2D3-251D846A4179}" dt="2024-10-04T20:23:13.879" v="829" actId="20577"/>
          <ac:spMkLst>
            <pc:docMk/>
            <pc:sldMk cId="2561778726" sldId="383"/>
            <ac:spMk id="3" creationId="{CEBE2778-DEA9-27DD-195E-E8FAABBD4D6C}"/>
          </ac:spMkLst>
        </pc:spChg>
      </pc:sldChg>
      <pc:sldChg chg="addSp delSp modSp del mod">
        <pc:chgData name="Soumitra Darshan Nayak" userId="9b8dc269-7b9a-40f7-a501-2d002b19a95b" providerId="ADAL" clId="{B62794B6-7750-4201-B2D3-251D846A4179}" dt="2024-10-04T20:31:34.152" v="1295" actId="47"/>
        <pc:sldMkLst>
          <pc:docMk/>
          <pc:sldMk cId="4067123152" sldId="385"/>
        </pc:sldMkLst>
        <pc:spChg chg="del">
          <ac:chgData name="Soumitra Darshan Nayak" userId="9b8dc269-7b9a-40f7-a501-2d002b19a95b" providerId="ADAL" clId="{B62794B6-7750-4201-B2D3-251D846A4179}" dt="2024-10-04T20:23:36.583" v="830" actId="478"/>
          <ac:spMkLst>
            <pc:docMk/>
            <pc:sldMk cId="4067123152" sldId="385"/>
            <ac:spMk id="2" creationId="{623F07B7-C273-7733-0182-2CA386C817E7}"/>
          </ac:spMkLst>
        </pc:spChg>
        <pc:spChg chg="add del mod">
          <ac:chgData name="Soumitra Darshan Nayak" userId="9b8dc269-7b9a-40f7-a501-2d002b19a95b" providerId="ADAL" clId="{B62794B6-7750-4201-B2D3-251D846A4179}" dt="2024-10-04T20:23:57.246" v="836" actId="478"/>
          <ac:spMkLst>
            <pc:docMk/>
            <pc:sldMk cId="4067123152" sldId="385"/>
            <ac:spMk id="7" creationId="{09B163AE-E1F2-5908-16BB-7316A0A38F8E}"/>
          </ac:spMkLst>
        </pc:spChg>
        <pc:spChg chg="add mod">
          <ac:chgData name="Soumitra Darshan Nayak" userId="9b8dc269-7b9a-40f7-a501-2d002b19a95b" providerId="ADAL" clId="{B62794B6-7750-4201-B2D3-251D846A4179}" dt="2024-10-04T20:30:38.208" v="1288" actId="20577"/>
          <ac:spMkLst>
            <pc:docMk/>
            <pc:sldMk cId="4067123152" sldId="385"/>
            <ac:spMk id="9" creationId="{379DFE6B-A1B8-F089-3565-B3628D0811E1}"/>
          </ac:spMkLst>
        </pc:spChg>
        <pc:spChg chg="add mod">
          <ac:chgData name="Soumitra Darshan Nayak" userId="9b8dc269-7b9a-40f7-a501-2d002b19a95b" providerId="ADAL" clId="{B62794B6-7750-4201-B2D3-251D846A4179}" dt="2024-10-04T20:23:57.913" v="837"/>
          <ac:spMkLst>
            <pc:docMk/>
            <pc:sldMk cId="4067123152" sldId="385"/>
            <ac:spMk id="10" creationId="{A95BE950-5755-4BC2-151B-C861AEF2055D}"/>
          </ac:spMkLst>
        </pc:spChg>
        <pc:picChg chg="del">
          <ac:chgData name="Soumitra Darshan Nayak" userId="9b8dc269-7b9a-40f7-a501-2d002b19a95b" providerId="ADAL" clId="{B62794B6-7750-4201-B2D3-251D846A4179}" dt="2024-10-04T20:23:41.320" v="832" actId="478"/>
          <ac:picMkLst>
            <pc:docMk/>
            <pc:sldMk cId="4067123152" sldId="385"/>
            <ac:picMk id="5" creationId="{F64E4B8A-31B8-EF70-F944-3F9B95336838}"/>
          </ac:picMkLst>
        </pc:picChg>
        <pc:picChg chg="del">
          <ac:chgData name="Soumitra Darshan Nayak" userId="9b8dc269-7b9a-40f7-a501-2d002b19a95b" providerId="ADAL" clId="{B62794B6-7750-4201-B2D3-251D846A4179}" dt="2024-10-04T20:23:38.646" v="831" actId="478"/>
          <ac:picMkLst>
            <pc:docMk/>
            <pc:sldMk cId="4067123152" sldId="385"/>
            <ac:picMk id="6" creationId="{2C50449B-861E-4188-3A8F-C5BE87457410}"/>
          </ac:picMkLst>
        </pc:picChg>
        <pc:picChg chg="add mod">
          <ac:chgData name="Soumitra Darshan Nayak" userId="9b8dc269-7b9a-40f7-a501-2d002b19a95b" providerId="ADAL" clId="{B62794B6-7750-4201-B2D3-251D846A4179}" dt="2024-10-04T20:30:25.808" v="1278" actId="1076"/>
          <ac:picMkLst>
            <pc:docMk/>
            <pc:sldMk cId="4067123152" sldId="385"/>
            <ac:picMk id="12" creationId="{14D9015B-AC3C-26DD-AB43-2482B126D2AB}"/>
          </ac:picMkLst>
        </pc:picChg>
      </pc:sldChg>
      <pc:sldChg chg="addSp delSp modSp mod">
        <pc:chgData name="Soumitra Darshan Nayak" userId="9b8dc269-7b9a-40f7-a501-2d002b19a95b" providerId="ADAL" clId="{B62794B6-7750-4201-B2D3-251D846A4179}" dt="2024-10-04T20:40:26.555" v="1852" actId="14100"/>
        <pc:sldMkLst>
          <pc:docMk/>
          <pc:sldMk cId="123008712" sldId="386"/>
        </pc:sldMkLst>
        <pc:spChg chg="mod">
          <ac:chgData name="Soumitra Darshan Nayak" userId="9b8dc269-7b9a-40f7-a501-2d002b19a95b" providerId="ADAL" clId="{B62794B6-7750-4201-B2D3-251D846A4179}" dt="2024-10-04T20:40:12.820" v="1851" actId="1076"/>
          <ac:spMkLst>
            <pc:docMk/>
            <pc:sldMk cId="123008712" sldId="386"/>
            <ac:spMk id="2" creationId="{84D93F9E-5DE4-E28C-A163-410D2133C41F}"/>
          </ac:spMkLst>
        </pc:spChg>
        <pc:picChg chg="add mod">
          <ac:chgData name="Soumitra Darshan Nayak" userId="9b8dc269-7b9a-40f7-a501-2d002b19a95b" providerId="ADAL" clId="{B62794B6-7750-4201-B2D3-251D846A4179}" dt="2024-10-04T20:40:26.555" v="1852" actId="14100"/>
          <ac:picMkLst>
            <pc:docMk/>
            <pc:sldMk cId="123008712" sldId="386"/>
            <ac:picMk id="5" creationId="{D7A38368-2D0C-E3D5-84BA-EB76590115F6}"/>
          </ac:picMkLst>
        </pc:picChg>
        <pc:picChg chg="del">
          <ac:chgData name="Soumitra Darshan Nayak" userId="9b8dc269-7b9a-40f7-a501-2d002b19a95b" providerId="ADAL" clId="{B62794B6-7750-4201-B2D3-251D846A4179}" dt="2024-10-04T20:40:00.280" v="1845" actId="478"/>
          <ac:picMkLst>
            <pc:docMk/>
            <pc:sldMk cId="123008712" sldId="386"/>
            <ac:picMk id="6" creationId="{28F149FA-732E-5AF8-EBF5-2A2633626098}"/>
          </ac:picMkLst>
        </pc:picChg>
      </pc:sldChg>
      <pc:sldChg chg="del">
        <pc:chgData name="Soumitra Darshan Nayak" userId="9b8dc269-7b9a-40f7-a501-2d002b19a95b" providerId="ADAL" clId="{B62794B6-7750-4201-B2D3-251D846A4179}" dt="2024-10-04T20:42:50.226" v="1989" actId="47"/>
        <pc:sldMkLst>
          <pc:docMk/>
          <pc:sldMk cId="311468090" sldId="387"/>
        </pc:sldMkLst>
      </pc:sldChg>
      <pc:sldChg chg="addSp delSp modSp mod">
        <pc:chgData name="Soumitra Darshan Nayak" userId="9b8dc269-7b9a-40f7-a501-2d002b19a95b" providerId="ADAL" clId="{B62794B6-7750-4201-B2D3-251D846A4179}" dt="2024-10-04T20:21:45.264" v="715" actId="1076"/>
        <pc:sldMkLst>
          <pc:docMk/>
          <pc:sldMk cId="1466161406" sldId="388"/>
        </pc:sldMkLst>
        <pc:spChg chg="del">
          <ac:chgData name="Soumitra Darshan Nayak" userId="9b8dc269-7b9a-40f7-a501-2d002b19a95b" providerId="ADAL" clId="{B62794B6-7750-4201-B2D3-251D846A4179}" dt="2024-10-04T20:18:04.112" v="537" actId="478"/>
          <ac:spMkLst>
            <pc:docMk/>
            <pc:sldMk cId="1466161406" sldId="388"/>
            <ac:spMk id="2" creationId="{4515CBB9-8EAD-7895-AB46-92FDCA38844B}"/>
          </ac:spMkLst>
        </pc:spChg>
        <pc:spChg chg="mod">
          <ac:chgData name="Soumitra Darshan Nayak" userId="9b8dc269-7b9a-40f7-a501-2d002b19a95b" providerId="ADAL" clId="{B62794B6-7750-4201-B2D3-251D846A4179}" dt="2024-10-04T20:20:41.386" v="710" actId="27636"/>
          <ac:spMkLst>
            <pc:docMk/>
            <pc:sldMk cId="1466161406" sldId="388"/>
            <ac:spMk id="3" creationId="{CEBE2778-DEA9-27DD-195E-E8FAABBD4D6C}"/>
          </ac:spMkLst>
        </pc:spChg>
        <pc:spChg chg="add del mod">
          <ac:chgData name="Soumitra Darshan Nayak" userId="9b8dc269-7b9a-40f7-a501-2d002b19a95b" providerId="ADAL" clId="{B62794B6-7750-4201-B2D3-251D846A4179}" dt="2024-10-04T20:18:13.198" v="539" actId="478"/>
          <ac:spMkLst>
            <pc:docMk/>
            <pc:sldMk cId="1466161406" sldId="388"/>
            <ac:spMk id="6" creationId="{827F2C50-FBE1-C97A-B517-9604DFBF4EEC}"/>
          </ac:spMkLst>
        </pc:spChg>
        <pc:spChg chg="add mod">
          <ac:chgData name="Soumitra Darshan Nayak" userId="9b8dc269-7b9a-40f7-a501-2d002b19a95b" providerId="ADAL" clId="{B62794B6-7750-4201-B2D3-251D846A4179}" dt="2024-10-04T20:18:09.393" v="538"/>
          <ac:spMkLst>
            <pc:docMk/>
            <pc:sldMk cId="1466161406" sldId="388"/>
            <ac:spMk id="7" creationId="{1DE0328E-80C3-553F-F7F7-D8A77A928AEA}"/>
          </ac:spMkLst>
        </pc:spChg>
        <pc:picChg chg="add mod">
          <ac:chgData name="Soumitra Darshan Nayak" userId="9b8dc269-7b9a-40f7-a501-2d002b19a95b" providerId="ADAL" clId="{B62794B6-7750-4201-B2D3-251D846A4179}" dt="2024-10-04T20:21:45.264" v="715" actId="1076"/>
          <ac:picMkLst>
            <pc:docMk/>
            <pc:sldMk cId="1466161406" sldId="388"/>
            <ac:picMk id="9" creationId="{EDE73B21-4BCB-8914-AC2E-49FF05E174D1}"/>
          </ac:picMkLst>
        </pc:picChg>
      </pc:sldChg>
      <pc:sldChg chg="addSp delSp modSp mod">
        <pc:chgData name="Soumitra Darshan Nayak" userId="9b8dc269-7b9a-40f7-a501-2d002b19a95b" providerId="ADAL" clId="{B62794B6-7750-4201-B2D3-251D846A4179}" dt="2024-10-04T20:44:30.988" v="2058" actId="255"/>
        <pc:sldMkLst>
          <pc:docMk/>
          <pc:sldMk cId="1315619410" sldId="389"/>
        </pc:sldMkLst>
        <pc:spChg chg="mod">
          <ac:chgData name="Soumitra Darshan Nayak" userId="9b8dc269-7b9a-40f7-a501-2d002b19a95b" providerId="ADAL" clId="{B62794B6-7750-4201-B2D3-251D846A4179}" dt="2024-10-04T20:41:00.426" v="1909" actId="20577"/>
          <ac:spMkLst>
            <pc:docMk/>
            <pc:sldMk cId="1315619410" sldId="389"/>
            <ac:spMk id="2" creationId="{84D93F9E-5DE4-E28C-A163-410D2133C41F}"/>
          </ac:spMkLst>
        </pc:spChg>
        <pc:spChg chg="mod">
          <ac:chgData name="Soumitra Darshan Nayak" userId="9b8dc269-7b9a-40f7-a501-2d002b19a95b" providerId="ADAL" clId="{B62794B6-7750-4201-B2D3-251D846A4179}" dt="2024-10-04T20:41:51.405" v="1915" actId="20577"/>
          <ac:spMkLst>
            <pc:docMk/>
            <pc:sldMk cId="1315619410" sldId="389"/>
            <ac:spMk id="4" creationId="{61CC6096-F39F-8A1A-7651-8FAFD8169A1D}"/>
          </ac:spMkLst>
        </pc:spChg>
        <pc:spChg chg="add mod">
          <ac:chgData name="Soumitra Darshan Nayak" userId="9b8dc269-7b9a-40f7-a501-2d002b19a95b" providerId="ADAL" clId="{B62794B6-7750-4201-B2D3-251D846A4179}" dt="2024-10-04T20:44:30.988" v="2058" actId="255"/>
          <ac:spMkLst>
            <pc:docMk/>
            <pc:sldMk cId="1315619410" sldId="389"/>
            <ac:spMk id="6" creationId="{5834B19F-A542-E681-741C-6788BAB37FB9}"/>
          </ac:spMkLst>
        </pc:spChg>
        <pc:picChg chg="add mod">
          <ac:chgData name="Soumitra Darshan Nayak" userId="9b8dc269-7b9a-40f7-a501-2d002b19a95b" providerId="ADAL" clId="{B62794B6-7750-4201-B2D3-251D846A4179}" dt="2024-10-04T20:41:51.950" v="1916" actId="1076"/>
          <ac:picMkLst>
            <pc:docMk/>
            <pc:sldMk cId="1315619410" sldId="389"/>
            <ac:picMk id="5" creationId="{549780B2-75E1-FFAC-08EA-9D84039BEE9F}"/>
          </ac:picMkLst>
        </pc:picChg>
        <pc:picChg chg="del">
          <ac:chgData name="Soumitra Darshan Nayak" userId="9b8dc269-7b9a-40f7-a501-2d002b19a95b" providerId="ADAL" clId="{B62794B6-7750-4201-B2D3-251D846A4179}" dt="2024-10-04T20:40:41.064" v="1853" actId="478"/>
          <ac:picMkLst>
            <pc:docMk/>
            <pc:sldMk cId="1315619410" sldId="389"/>
            <ac:picMk id="8" creationId="{4C3FDA50-0790-B033-94C4-B1C7E309AF26}"/>
          </ac:picMkLst>
        </pc:picChg>
      </pc:sldChg>
      <pc:sldChg chg="addSp modSp add mod">
        <pc:chgData name="Soumitra Darshan Nayak" userId="9b8dc269-7b9a-40f7-a501-2d002b19a95b" providerId="ADAL" clId="{B62794B6-7750-4201-B2D3-251D846A4179}" dt="2024-10-04T20:36:19.398" v="1620" actId="20577"/>
        <pc:sldMkLst>
          <pc:docMk/>
          <pc:sldMk cId="221760697" sldId="390"/>
        </pc:sldMkLst>
        <pc:spChg chg="mod">
          <ac:chgData name="Soumitra Darshan Nayak" userId="9b8dc269-7b9a-40f7-a501-2d002b19a95b" providerId="ADAL" clId="{B62794B6-7750-4201-B2D3-251D846A4179}" dt="2024-10-04T20:36:19.398" v="1620" actId="20577"/>
          <ac:spMkLst>
            <pc:docMk/>
            <pc:sldMk cId="221760697" sldId="390"/>
            <ac:spMk id="10" creationId="{A95BE950-5755-4BC2-151B-C861AEF2055D}"/>
          </ac:spMkLst>
        </pc:spChg>
        <pc:picChg chg="add mod">
          <ac:chgData name="Soumitra Darshan Nayak" userId="9b8dc269-7b9a-40f7-a501-2d002b19a95b" providerId="ADAL" clId="{B62794B6-7750-4201-B2D3-251D846A4179}" dt="2024-10-04T20:31:10.097" v="1294" actId="1076"/>
          <ac:picMkLst>
            <pc:docMk/>
            <pc:sldMk cId="221760697" sldId="390"/>
            <ac:picMk id="3" creationId="{B0551365-C76F-FC62-E417-2DE8B31E56EF}"/>
          </ac:picMkLst>
        </pc:picChg>
        <pc:picChg chg="mod">
          <ac:chgData name="Soumitra Darshan Nayak" userId="9b8dc269-7b9a-40f7-a501-2d002b19a95b" providerId="ADAL" clId="{B62794B6-7750-4201-B2D3-251D846A4179}" dt="2024-10-04T20:31:04.668" v="1291" actId="1076"/>
          <ac:picMkLst>
            <pc:docMk/>
            <pc:sldMk cId="221760697" sldId="390"/>
            <ac:picMk id="12" creationId="{14D9015B-AC3C-26DD-AB43-2482B126D2AB}"/>
          </ac:picMkLst>
        </pc:picChg>
      </pc:sldChg>
      <pc:sldChg chg="addSp delSp modSp add mod">
        <pc:chgData name="Soumitra Darshan Nayak" userId="9b8dc269-7b9a-40f7-a501-2d002b19a95b" providerId="ADAL" clId="{B62794B6-7750-4201-B2D3-251D846A4179}" dt="2024-10-04T20:36:27.173" v="1633" actId="20577"/>
        <pc:sldMkLst>
          <pc:docMk/>
          <pc:sldMk cId="278446705" sldId="391"/>
        </pc:sldMkLst>
        <pc:spChg chg="mod">
          <ac:chgData name="Soumitra Darshan Nayak" userId="9b8dc269-7b9a-40f7-a501-2d002b19a95b" providerId="ADAL" clId="{B62794B6-7750-4201-B2D3-251D846A4179}" dt="2024-10-04T20:35:01.286" v="1555" actId="20577"/>
          <ac:spMkLst>
            <pc:docMk/>
            <pc:sldMk cId="278446705" sldId="391"/>
            <ac:spMk id="9" creationId="{379DFE6B-A1B8-F089-3565-B3628D0811E1}"/>
          </ac:spMkLst>
        </pc:spChg>
        <pc:spChg chg="mod">
          <ac:chgData name="Soumitra Darshan Nayak" userId="9b8dc269-7b9a-40f7-a501-2d002b19a95b" providerId="ADAL" clId="{B62794B6-7750-4201-B2D3-251D846A4179}" dt="2024-10-04T20:36:27.173" v="1633" actId="20577"/>
          <ac:spMkLst>
            <pc:docMk/>
            <pc:sldMk cId="278446705" sldId="391"/>
            <ac:spMk id="10" creationId="{A95BE950-5755-4BC2-151B-C861AEF2055D}"/>
          </ac:spMkLst>
        </pc:spChg>
        <pc:picChg chg="del">
          <ac:chgData name="Soumitra Darshan Nayak" userId="9b8dc269-7b9a-40f7-a501-2d002b19a95b" providerId="ADAL" clId="{B62794B6-7750-4201-B2D3-251D846A4179}" dt="2024-10-04T20:35:25.744" v="1562" actId="478"/>
          <ac:picMkLst>
            <pc:docMk/>
            <pc:sldMk cId="278446705" sldId="391"/>
            <ac:picMk id="3" creationId="{B0551365-C76F-FC62-E417-2DE8B31E56EF}"/>
          </ac:picMkLst>
        </pc:picChg>
        <pc:picChg chg="add mod">
          <ac:chgData name="Soumitra Darshan Nayak" userId="9b8dc269-7b9a-40f7-a501-2d002b19a95b" providerId="ADAL" clId="{B62794B6-7750-4201-B2D3-251D846A4179}" dt="2024-10-04T20:35:20.095" v="1561" actId="14100"/>
          <ac:picMkLst>
            <pc:docMk/>
            <pc:sldMk cId="278446705" sldId="391"/>
            <ac:picMk id="5" creationId="{1C4C3039-29D7-11FF-90B3-1637C0429F9D}"/>
          </ac:picMkLst>
        </pc:picChg>
        <pc:picChg chg="add mod">
          <ac:chgData name="Soumitra Darshan Nayak" userId="9b8dc269-7b9a-40f7-a501-2d002b19a95b" providerId="ADAL" clId="{B62794B6-7750-4201-B2D3-251D846A4179}" dt="2024-10-04T20:35:33.011" v="1567" actId="1076"/>
          <ac:picMkLst>
            <pc:docMk/>
            <pc:sldMk cId="278446705" sldId="391"/>
            <ac:picMk id="7" creationId="{EDB5CBED-B9A6-196F-4D29-AF0449DF1523}"/>
          </ac:picMkLst>
        </pc:picChg>
        <pc:picChg chg="del">
          <ac:chgData name="Soumitra Darshan Nayak" userId="9b8dc269-7b9a-40f7-a501-2d002b19a95b" providerId="ADAL" clId="{B62794B6-7750-4201-B2D3-251D846A4179}" dt="2024-10-04T20:35:03.278" v="1556" actId="478"/>
          <ac:picMkLst>
            <pc:docMk/>
            <pc:sldMk cId="278446705" sldId="391"/>
            <ac:picMk id="12" creationId="{14D9015B-AC3C-26DD-AB43-2482B126D2AB}"/>
          </ac:picMkLst>
        </pc:picChg>
      </pc:sldChg>
      <pc:sldChg chg="addSp delSp modSp add mod">
        <pc:chgData name="Soumitra Darshan Nayak" userId="9b8dc269-7b9a-40f7-a501-2d002b19a95b" providerId="ADAL" clId="{B62794B6-7750-4201-B2D3-251D846A4179}" dt="2024-10-04T20:38:54.609" v="1797" actId="1076"/>
        <pc:sldMkLst>
          <pc:docMk/>
          <pc:sldMk cId="3120712599" sldId="392"/>
        </pc:sldMkLst>
        <pc:spChg chg="mod">
          <ac:chgData name="Soumitra Darshan Nayak" userId="9b8dc269-7b9a-40f7-a501-2d002b19a95b" providerId="ADAL" clId="{B62794B6-7750-4201-B2D3-251D846A4179}" dt="2024-10-04T20:38:41.079" v="1793" actId="1036"/>
          <ac:spMkLst>
            <pc:docMk/>
            <pc:sldMk cId="3120712599" sldId="392"/>
            <ac:spMk id="9" creationId="{379DFE6B-A1B8-F089-3565-B3628D0811E1}"/>
          </ac:spMkLst>
        </pc:spChg>
        <pc:spChg chg="mod">
          <ac:chgData name="Soumitra Darshan Nayak" userId="9b8dc269-7b9a-40f7-a501-2d002b19a95b" providerId="ADAL" clId="{B62794B6-7750-4201-B2D3-251D846A4179}" dt="2024-10-04T20:36:54.897" v="1661" actId="20577"/>
          <ac:spMkLst>
            <pc:docMk/>
            <pc:sldMk cId="3120712599" sldId="392"/>
            <ac:spMk id="10" creationId="{A95BE950-5755-4BC2-151B-C861AEF2055D}"/>
          </ac:spMkLst>
        </pc:spChg>
        <pc:picChg chg="add mod">
          <ac:chgData name="Soumitra Darshan Nayak" userId="9b8dc269-7b9a-40f7-a501-2d002b19a95b" providerId="ADAL" clId="{B62794B6-7750-4201-B2D3-251D846A4179}" dt="2024-10-04T20:38:37.183" v="1778" actId="1076"/>
          <ac:picMkLst>
            <pc:docMk/>
            <pc:sldMk cId="3120712599" sldId="392"/>
            <ac:picMk id="3" creationId="{7F487A19-EACC-74CF-834D-6B8EB91AF4A4}"/>
          </ac:picMkLst>
        </pc:picChg>
        <pc:picChg chg="del">
          <ac:chgData name="Soumitra Darshan Nayak" userId="9b8dc269-7b9a-40f7-a501-2d002b19a95b" providerId="ADAL" clId="{B62794B6-7750-4201-B2D3-251D846A4179}" dt="2024-10-04T20:38:31.832" v="1775" actId="478"/>
          <ac:picMkLst>
            <pc:docMk/>
            <pc:sldMk cId="3120712599" sldId="392"/>
            <ac:picMk id="5" creationId="{1C4C3039-29D7-11FF-90B3-1637C0429F9D}"/>
          </ac:picMkLst>
        </pc:picChg>
        <pc:picChg chg="del">
          <ac:chgData name="Soumitra Darshan Nayak" userId="9b8dc269-7b9a-40f7-a501-2d002b19a95b" providerId="ADAL" clId="{B62794B6-7750-4201-B2D3-251D846A4179}" dt="2024-10-04T20:38:43.586" v="1794" actId="478"/>
          <ac:picMkLst>
            <pc:docMk/>
            <pc:sldMk cId="3120712599" sldId="392"/>
            <ac:picMk id="7" creationId="{EDB5CBED-B9A6-196F-4D29-AF0449DF1523}"/>
          </ac:picMkLst>
        </pc:picChg>
        <pc:picChg chg="add mod">
          <ac:chgData name="Soumitra Darshan Nayak" userId="9b8dc269-7b9a-40f7-a501-2d002b19a95b" providerId="ADAL" clId="{B62794B6-7750-4201-B2D3-251D846A4179}" dt="2024-10-04T20:38:54.609" v="1797" actId="1076"/>
          <ac:picMkLst>
            <pc:docMk/>
            <pc:sldMk cId="3120712599" sldId="392"/>
            <ac:picMk id="8" creationId="{1BA5D79E-719B-01EB-43F6-7B1A7D491B6D}"/>
          </ac:picMkLst>
        </pc:picChg>
      </pc:sldChg>
      <pc:sldChg chg="addSp delSp modSp add mod">
        <pc:chgData name="Soumitra Darshan Nayak" userId="9b8dc269-7b9a-40f7-a501-2d002b19a95b" providerId="ADAL" clId="{B62794B6-7750-4201-B2D3-251D846A4179}" dt="2024-10-04T20:56:29.052" v="3069" actId="1076"/>
        <pc:sldMkLst>
          <pc:docMk/>
          <pc:sldMk cId="2127849360" sldId="393"/>
        </pc:sldMkLst>
        <pc:spChg chg="mod">
          <ac:chgData name="Soumitra Darshan Nayak" userId="9b8dc269-7b9a-40f7-a501-2d002b19a95b" providerId="ADAL" clId="{B62794B6-7750-4201-B2D3-251D846A4179}" dt="2024-10-04T20:43:38.313" v="2046" actId="1076"/>
          <ac:spMkLst>
            <pc:docMk/>
            <pc:sldMk cId="2127849360" sldId="393"/>
            <ac:spMk id="2" creationId="{84D93F9E-5DE4-E28C-A163-410D2133C41F}"/>
          </ac:spMkLst>
        </pc:spChg>
        <pc:spChg chg="add mod">
          <ac:chgData name="Soumitra Darshan Nayak" userId="9b8dc269-7b9a-40f7-a501-2d002b19a95b" providerId="ADAL" clId="{B62794B6-7750-4201-B2D3-251D846A4179}" dt="2024-10-04T20:56:13.876" v="3066" actId="20577"/>
          <ac:spMkLst>
            <pc:docMk/>
            <pc:sldMk cId="2127849360" sldId="393"/>
            <ac:spMk id="3" creationId="{C5C38DFC-7FCB-52A4-3CC3-DD628F9AFAA7}"/>
          </ac:spMkLst>
        </pc:spChg>
        <pc:spChg chg="add mod">
          <ac:chgData name="Soumitra Darshan Nayak" userId="9b8dc269-7b9a-40f7-a501-2d002b19a95b" providerId="ADAL" clId="{B62794B6-7750-4201-B2D3-251D846A4179}" dt="2024-10-04T20:56:29.052" v="3069" actId="1076"/>
          <ac:spMkLst>
            <pc:docMk/>
            <pc:sldMk cId="2127849360" sldId="393"/>
            <ac:spMk id="12" creationId="{A5AB6AFE-67C8-ADEA-8644-6C65D7AF8D95}"/>
          </ac:spMkLst>
        </pc:spChg>
        <pc:spChg chg="add del mod">
          <ac:chgData name="Soumitra Darshan Nayak" userId="9b8dc269-7b9a-40f7-a501-2d002b19a95b" providerId="ADAL" clId="{B62794B6-7750-4201-B2D3-251D846A4179}" dt="2024-10-04T20:53:14.908" v="2709"/>
          <ac:spMkLst>
            <pc:docMk/>
            <pc:sldMk cId="2127849360" sldId="393"/>
            <ac:spMk id="13" creationId="{2F97FE20-C914-0936-62B7-C414224BFDF4}"/>
          </ac:spMkLst>
        </pc:spChg>
        <pc:spChg chg="add mod">
          <ac:chgData name="Soumitra Darshan Nayak" userId="9b8dc269-7b9a-40f7-a501-2d002b19a95b" providerId="ADAL" clId="{B62794B6-7750-4201-B2D3-251D846A4179}" dt="2024-10-04T20:56:26.413" v="3068" actId="1076"/>
          <ac:spMkLst>
            <pc:docMk/>
            <pc:sldMk cId="2127849360" sldId="393"/>
            <ac:spMk id="14" creationId="{ED4A2044-A790-49F1-A5FE-180CF299A00E}"/>
          </ac:spMkLst>
        </pc:spChg>
        <pc:spChg chg="add mod">
          <ac:chgData name="Soumitra Darshan Nayak" userId="9b8dc269-7b9a-40f7-a501-2d002b19a95b" providerId="ADAL" clId="{B62794B6-7750-4201-B2D3-251D846A4179}" dt="2024-10-04T20:56:24.246" v="3067" actId="1076"/>
          <ac:spMkLst>
            <pc:docMk/>
            <pc:sldMk cId="2127849360" sldId="393"/>
            <ac:spMk id="15" creationId="{A864A373-219D-25ED-7FA9-344AB1EB90D3}"/>
          </ac:spMkLst>
        </pc:spChg>
        <pc:picChg chg="del mod">
          <ac:chgData name="Soumitra Darshan Nayak" userId="9b8dc269-7b9a-40f7-a501-2d002b19a95b" providerId="ADAL" clId="{B62794B6-7750-4201-B2D3-251D846A4179}" dt="2024-10-04T20:43:02.520" v="1992" actId="478"/>
          <ac:picMkLst>
            <pc:docMk/>
            <pc:sldMk cId="2127849360" sldId="393"/>
            <ac:picMk id="5" creationId="{D7A38368-2D0C-E3D5-84BA-EB76590115F6}"/>
          </ac:picMkLst>
        </pc:picChg>
        <pc:picChg chg="add mod">
          <ac:chgData name="Soumitra Darshan Nayak" userId="9b8dc269-7b9a-40f7-a501-2d002b19a95b" providerId="ADAL" clId="{B62794B6-7750-4201-B2D3-251D846A4179}" dt="2024-10-04T20:55:17.986" v="2977" actId="1076"/>
          <ac:picMkLst>
            <pc:docMk/>
            <pc:sldMk cId="2127849360" sldId="393"/>
            <ac:picMk id="7" creationId="{1B57E768-A811-63AB-57DF-195CC55CF435}"/>
          </ac:picMkLst>
        </pc:picChg>
        <pc:picChg chg="add mod">
          <ac:chgData name="Soumitra Darshan Nayak" userId="9b8dc269-7b9a-40f7-a501-2d002b19a95b" providerId="ADAL" clId="{B62794B6-7750-4201-B2D3-251D846A4179}" dt="2024-10-04T20:55:14.145" v="2976" actId="1076"/>
          <ac:picMkLst>
            <pc:docMk/>
            <pc:sldMk cId="2127849360" sldId="393"/>
            <ac:picMk id="9" creationId="{99D38FD8-F13C-E48F-757E-925A32CF98AE}"/>
          </ac:picMkLst>
        </pc:picChg>
        <pc:picChg chg="add mod">
          <ac:chgData name="Soumitra Darshan Nayak" userId="9b8dc269-7b9a-40f7-a501-2d002b19a95b" providerId="ADAL" clId="{B62794B6-7750-4201-B2D3-251D846A4179}" dt="2024-10-04T20:55:02.120" v="2931" actId="1036"/>
          <ac:picMkLst>
            <pc:docMk/>
            <pc:sldMk cId="2127849360" sldId="393"/>
            <ac:picMk id="11" creationId="{08235591-2AF1-9B55-F7F1-FEA0A5D8E6A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6205E-B305-4B90-9534-3C5E99A0275E}" type="datetimeFigureOut">
              <a:rPr lang="en-US" smtClean="0"/>
              <a:t>12/19/2024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C623C-86E0-4A85-83FB-F4A716956F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722F1-E430-42A1-A473-1759336AECCE}" type="datetimeFigureOut">
              <a:rPr lang="en-US" smtClean="0"/>
              <a:t>12/19/2024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D7554-D10C-4E29-B8E6-BB7111FA61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5" y="690511"/>
            <a:ext cx="518582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8455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68814" y="2057400"/>
            <a:ext cx="3091027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EA708189-1532-1BDD-104F-4D8556146CEE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097463" y="2051976"/>
            <a:ext cx="6180137" cy="38675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0EC71B-95A1-C740-6B1F-F8DF02E2D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29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2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0AB10A-3CAB-D4C0-3CB1-401461802B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68814" y="2066731"/>
            <a:ext cx="6452876" cy="3867538"/>
          </a:xfrm>
        </p:spPr>
        <p:txBody>
          <a:bodyPr lIns="0"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/>
            </a:lvl1pPr>
            <a:lvl2pPr>
              <a:lnSpc>
                <a:spcPct val="100000"/>
              </a:lnSpc>
              <a:spcAft>
                <a:spcPts val="600"/>
              </a:spcAft>
              <a:defRPr sz="2000"/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2000"/>
            </a:lvl3pPr>
            <a:lvl4pPr>
              <a:lnSpc>
                <a:spcPct val="100000"/>
              </a:lnSpc>
              <a:spcAft>
                <a:spcPts val="1200"/>
              </a:spcAft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DBA8ADB-B20F-8404-46AB-AF67E25C7C7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9196" y="2066731"/>
            <a:ext cx="3108391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14D5F7-E70A-5F97-5C8F-95B9E1B6D4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14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CB43608F-0A38-CF4A-4B3B-F1212E786FD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487488" y="2057400"/>
            <a:ext cx="9790112" cy="38862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5DA3688-07D1-82D9-6818-C95E9A69C2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57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4" y="690511"/>
            <a:ext cx="496467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608249-3D60-D3B2-68C5-778D0EA18F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2286" y="690465"/>
            <a:ext cx="4784372" cy="5253089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3748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9466-31F5-9A4B-D714-FC7197FCF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80799C-A020-D258-B5BB-00D5DF75A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16050-4BDD-429F-8C87-913425BEA591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5C528-7F94-712D-610B-31CCFFDDA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A9A3F-9B3C-8EAD-A26C-50A612F22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FD22-D71F-4136-B23D-0B43D70C6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510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EDF2C0-8BD5-50CD-16F1-2C333299B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16050-4BDD-429F-8C87-913425BEA591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74FB40-4B73-1FAC-3E0D-415A0261C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43D36-439E-EC5D-7403-C1A0995FE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FD22-D71F-4136-B23D-0B43D70C6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230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5583" y="737115"/>
            <a:ext cx="4640418" cy="5407091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88461" y="737115"/>
            <a:ext cx="4449712" cy="5407091"/>
          </a:xfrm>
        </p:spPr>
        <p:txBody>
          <a:bodyPr lIns="0" tIns="0" rIns="0" bIns="0" anchor="ctr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E9F5D75-1D8F-F695-81F8-4A6D0C6782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4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1278294"/>
            <a:ext cx="5000318" cy="490414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169" y="-1"/>
            <a:ext cx="4635426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2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3508311"/>
            <a:ext cx="9923770" cy="1438762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600" y="0"/>
            <a:ext cx="10361995" cy="3429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D179113D-0374-3934-841E-56AD5AFCF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3828" y="5228488"/>
            <a:ext cx="9923770" cy="13682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2722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5" y="503852"/>
            <a:ext cx="9150675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50153" y="2108722"/>
            <a:ext cx="8552264" cy="4119463"/>
          </a:xfr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ABAFC1-3E76-DCE6-3A6D-E0020C5BE8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9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07175C5-CB2F-2BAC-3704-54DCD1BF0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031" y="1068169"/>
            <a:ext cx="10115939" cy="268154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01905E-33E7-852F-94E3-8E100B3D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914400"/>
            <a:ext cx="10363200" cy="50292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799F7-CBB1-9649-7D06-F7EEFD4F0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AFC5CA-DB29-4B8C-C004-72E4EC76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3CB2D2A-7172-87CE-D493-DAF52D62EB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031" y="4027047"/>
            <a:ext cx="10115939" cy="17627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69536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4" y="2057401"/>
            <a:ext cx="4627186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68185" y="2057401"/>
            <a:ext cx="4609399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40DF0B-6602-19D4-3110-4659C28780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720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3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355854D-70C0-E6E1-2A0C-284D00A21A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5" y="2057401"/>
            <a:ext cx="3068678" cy="4119463"/>
          </a:xfrm>
        </p:spPr>
        <p:txBody>
          <a:bodyPr lIns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457200" indent="-32004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9144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3716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1828800" indent="-320040">
              <a:spcBef>
                <a:spcPts val="100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91727" y="2057401"/>
            <a:ext cx="6085857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7B331F9-6D4A-5020-969F-E961AF374E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23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57912CB-B8F8-1E65-094F-AD3220E6C7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3363" y="2061969"/>
            <a:ext cx="4592637" cy="48053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787262" y="2052736"/>
            <a:ext cx="4490320" cy="480059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09D86D-3DDE-CA24-4CAA-DF6944B9BC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0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82F216-62F1-7E0B-63FD-51C27CDA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1F31D-B959-2AD8-9208-FF08B574D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2136" y="5943601"/>
            <a:ext cx="968983" cy="651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3" r:id="rId2"/>
    <p:sldLayoutId id="2147483692" r:id="rId3"/>
    <p:sldLayoutId id="2147483691" r:id="rId4"/>
    <p:sldLayoutId id="2147483690" r:id="rId5"/>
    <p:sldLayoutId id="2147483689" r:id="rId6"/>
    <p:sldLayoutId id="2147483688" r:id="rId7"/>
    <p:sldLayoutId id="2147483687" r:id="rId8"/>
    <p:sldLayoutId id="2147483686" r:id="rId9"/>
    <p:sldLayoutId id="2147483685" r:id="rId10"/>
    <p:sldLayoutId id="2147483684" r:id="rId11"/>
    <p:sldLayoutId id="2147483682" r:id="rId12"/>
    <p:sldLayoutId id="2147483681" r:id="rId13"/>
    <p:sldLayoutId id="2147483695" r:id="rId14"/>
    <p:sldLayoutId id="2147483696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4C9E-20FB-B999-9303-C71D1334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118" y="1707720"/>
            <a:ext cx="8479589" cy="23019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>
                <a:ea typeface="+mj-lt"/>
                <a:cs typeface="+mj-lt"/>
              </a:rPr>
              <a:t>Oral Cancer Research</a:t>
            </a:r>
            <a:br>
              <a:rPr lang="en-US" sz="4800" dirty="0">
                <a:ea typeface="+mj-lt"/>
                <a:cs typeface="+mj-lt"/>
              </a:rPr>
            </a:br>
            <a:r>
              <a:rPr lang="en-US" sz="4800" dirty="0">
                <a:ea typeface="+mj-lt"/>
                <a:cs typeface="+mj-lt"/>
              </a:rPr>
              <a:t>Multi-OMICs Approach</a:t>
            </a:r>
            <a:br>
              <a:rPr lang="en-US" sz="4800" dirty="0">
                <a:ea typeface="+mj-lt"/>
                <a:cs typeface="+mj-lt"/>
              </a:rPr>
            </a:br>
            <a:br>
              <a:rPr lang="en-US" sz="4800" dirty="0">
                <a:ea typeface="+mj-lt"/>
                <a:cs typeface="+mj-lt"/>
              </a:rPr>
            </a:br>
            <a:r>
              <a:rPr lang="en-US" sz="4000" dirty="0">
                <a:ea typeface="+mj-lt"/>
                <a:cs typeface="+mj-lt"/>
              </a:rPr>
              <a:t>Identifying the top biomarker </a:t>
            </a:r>
            <a:br>
              <a:rPr lang="en-US" sz="4000" dirty="0">
                <a:ea typeface="+mj-lt"/>
                <a:cs typeface="+mj-lt"/>
              </a:rPr>
            </a:br>
            <a:r>
              <a:rPr lang="en-US" sz="4000" dirty="0">
                <a:ea typeface="+mj-lt"/>
                <a:cs typeface="+mj-lt"/>
              </a:rPr>
              <a:t>Using ML models</a:t>
            </a:r>
            <a:r>
              <a:rPr lang="en-US" sz="4800" dirty="0">
                <a:ea typeface="+mj-lt"/>
                <a:cs typeface="+mj-lt"/>
              </a:rPr>
              <a:t> </a:t>
            </a:r>
            <a:endParaRPr lang="en-US" sz="4800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295" y="1484450"/>
            <a:ext cx="2049761" cy="142476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07" y="3429000"/>
            <a:ext cx="2044037" cy="13681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965872-3238-1EE8-30E0-44B7C6E90B19}"/>
              </a:ext>
            </a:extLst>
          </p:cNvPr>
          <p:cNvSpPr txBox="1"/>
          <p:nvPr/>
        </p:nvSpPr>
        <p:spPr>
          <a:xfrm>
            <a:off x="3650991" y="4409211"/>
            <a:ext cx="3659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Soumitra Darshan Nayak</a:t>
            </a:r>
          </a:p>
          <a:p>
            <a:pPr algn="ctr"/>
            <a:r>
              <a:rPr lang="en-IN" sz="2400" b="1" dirty="0">
                <a:solidFill>
                  <a:schemeClr val="bg1"/>
                </a:solidFill>
              </a:rPr>
              <a:t>22B0984</a:t>
            </a:r>
          </a:p>
        </p:txBody>
      </p:sp>
    </p:spTree>
    <p:extLst>
      <p:ext uri="{BB962C8B-B14F-4D97-AF65-F5344CB8AC3E}">
        <p14:creationId xmlns:p14="http://schemas.microsoft.com/office/powerpoint/2010/main" val="337882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D6F007-22A9-D6AF-9A10-44FAE653C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FD22-D71F-4136-B23D-0B43D70C6B21}" type="slidenum">
              <a:rPr lang="en-IN" smtClean="0"/>
              <a:t>10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F0082-F2EA-2AE2-EE66-66D4238F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190"/>
            <a:ext cx="12192000" cy="576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88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AF263-89C9-01D7-A6D5-9889B21A211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2FEFCA-0F0E-22F1-328A-EEFFC469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6" y="629042"/>
            <a:ext cx="6180052" cy="5319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CA346C-193A-8F22-D11D-26C8E4FE2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063" y="629042"/>
            <a:ext cx="5808479" cy="531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0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B897-2807-18A9-4418-1FCB6F1A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92" y="151244"/>
            <a:ext cx="5025708" cy="811004"/>
          </a:xfrm>
        </p:spPr>
        <p:txBody>
          <a:bodyPr/>
          <a:lstStyle/>
          <a:p>
            <a:r>
              <a:rPr lang="en-IN" dirty="0"/>
              <a:t>Metabolomics Study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25ECA-72E3-0DA8-9AE6-AA931AFEA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41" y="1015409"/>
            <a:ext cx="9956827" cy="58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79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54440-47FE-3072-DF77-A0F92FF7C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9109" y="668655"/>
            <a:ext cx="7127608" cy="1048501"/>
          </a:xfrm>
        </p:spPr>
        <p:txBody>
          <a:bodyPr/>
          <a:lstStyle/>
          <a:p>
            <a:r>
              <a:rPr lang="en-IN" dirty="0"/>
              <a:t>Datasets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521AB-CEDF-2258-AA5F-720B047D0F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25667" y="2082141"/>
            <a:ext cx="9613024" cy="2840734"/>
          </a:xfrm>
        </p:spPr>
        <p:txBody>
          <a:bodyPr/>
          <a:lstStyle/>
          <a:p>
            <a:r>
              <a:rPr lang="en-IN" b="1" dirty="0"/>
              <a:t>3Groups-OSCC PM Normal.xlsx: </a:t>
            </a:r>
            <a:r>
              <a:rPr lang="en-IN" dirty="0"/>
              <a:t>Contains 41 columns representing mixed groups (OSCC, PM, Normal) with 1,378 metabolites per column across two sheets (Positive and Negative).</a:t>
            </a:r>
          </a:p>
          <a:p>
            <a:r>
              <a:rPr lang="en-IN" dirty="0"/>
              <a:t>• </a:t>
            </a:r>
            <a:r>
              <a:rPr lang="en-IN" b="1" dirty="0" err="1"/>
              <a:t>TumorVsNAT</a:t>
            </a:r>
            <a:r>
              <a:rPr lang="en-IN" b="1" dirty="0"/>
              <a:t> Metabolomics Tissue.xlsx: </a:t>
            </a:r>
            <a:r>
              <a:rPr lang="en-IN" dirty="0"/>
              <a:t>Contains 31 columns (mixed </a:t>
            </a:r>
            <a:r>
              <a:rPr lang="en-IN" dirty="0" err="1"/>
              <a:t>Tumor</a:t>
            </a:r>
            <a:r>
              <a:rPr lang="en-IN" dirty="0"/>
              <a:t> and NAT groups) with 3,771 metabolites per column across two sheets (Positive and Negative).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7E2D6-B643-94BE-0C5D-B3C1A7B8564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363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03AFA-A92B-94E3-6928-884D38182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E437F-17B2-9AFF-883B-995A5F3C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153" y="0"/>
            <a:ext cx="9150675" cy="1427585"/>
          </a:xfrm>
        </p:spPr>
        <p:txBody>
          <a:bodyPr/>
          <a:lstStyle/>
          <a:p>
            <a:r>
              <a:rPr lang="en-IN" dirty="0" err="1"/>
              <a:t>Metaboanalyst</a:t>
            </a:r>
            <a:r>
              <a:rPr lang="en-IN" dirty="0"/>
              <a:t>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03D9-034C-ACFD-1F40-D7AED66534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50153" y="1258117"/>
            <a:ext cx="8552264" cy="4119463"/>
          </a:xfrm>
        </p:spPr>
        <p:txBody>
          <a:bodyPr/>
          <a:lstStyle/>
          <a:p>
            <a:r>
              <a:rPr lang="en-US" b="1" dirty="0"/>
              <a:t>For the Tumor vs NAT dataset:– </a:t>
            </a:r>
            <a:r>
              <a:rPr lang="en-US" dirty="0"/>
              <a:t>Orthogonal Partial Least Squares Discriminant Analysis (OPLS-DA) was </a:t>
            </a:r>
            <a:r>
              <a:rPr lang="en-US" dirty="0" err="1"/>
              <a:t>performedin</a:t>
            </a:r>
            <a:r>
              <a:rPr lang="en-US" dirty="0"/>
              <a:t> </a:t>
            </a:r>
            <a:r>
              <a:rPr lang="en-US" dirty="0" err="1"/>
              <a:t>MetaboAnalyst</a:t>
            </a:r>
            <a:r>
              <a:rPr lang="en-US" dirty="0"/>
              <a:t>.– Features with V1 scores greater than 1.5 were selected, narrowing the list to the top 490 metabolites.</a:t>
            </a:r>
          </a:p>
          <a:p>
            <a:r>
              <a:rPr lang="en-US" b="1" dirty="0"/>
              <a:t>For the 3Groups dataset:– </a:t>
            </a:r>
            <a:r>
              <a:rPr lang="en-US" dirty="0"/>
              <a:t>PLS-DA was applied using </a:t>
            </a:r>
            <a:r>
              <a:rPr lang="en-US" dirty="0" err="1"/>
              <a:t>MetaboAnalyst</a:t>
            </a:r>
            <a:r>
              <a:rPr lang="en-US" dirty="0"/>
              <a:t>.– The average scores across 8 components were calculated, and a threshold of average score&gt; 0.3 was used to select the top 250 metabolites.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05355-1EBE-D491-B449-926122DBBE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BD1CD-2EAD-DECD-03C3-E569B6C7F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219" y="4007823"/>
            <a:ext cx="3029525" cy="27162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2E7819-649F-F36F-511C-D159C001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844" y="4007823"/>
            <a:ext cx="3167359" cy="2716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45620B-DA9C-564D-33A6-D62E6618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312" y="4007823"/>
            <a:ext cx="2929525" cy="261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75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79D50-6436-87C9-B7C7-A354075C5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4BAE7-66FC-702A-E1FE-A5B7E10D8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45" y="-16277"/>
            <a:ext cx="9150675" cy="1427585"/>
          </a:xfrm>
        </p:spPr>
        <p:txBody>
          <a:bodyPr/>
          <a:lstStyle/>
          <a:p>
            <a:r>
              <a:rPr lang="en-IN" dirty="0"/>
              <a:t>Methodology:-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B65E6-1875-53CC-63F1-FCE4506980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68844" y="1125681"/>
            <a:ext cx="9849513" cy="2616980"/>
          </a:xfrm>
        </p:spPr>
        <p:txBody>
          <a:bodyPr/>
          <a:lstStyle/>
          <a:p>
            <a:r>
              <a:rPr lang="en-IN" dirty="0"/>
              <a:t>After finding the top metabolites from the </a:t>
            </a:r>
            <a:r>
              <a:rPr lang="en-IN" dirty="0" err="1"/>
              <a:t>MetaboAnalyst</a:t>
            </a:r>
            <a:r>
              <a:rPr lang="en-IN" dirty="0"/>
              <a:t>, I used various ML models to further reduce the top metabolites to 25.</a:t>
            </a:r>
          </a:p>
          <a:p>
            <a:r>
              <a:rPr lang="en-IN" dirty="0"/>
              <a:t>I used logistic regression with elastic net regularisation, random forest model, and SVM with the Recursive Feature Elimination technique.</a:t>
            </a:r>
          </a:p>
          <a:p>
            <a:r>
              <a:rPr lang="en-IN" dirty="0"/>
              <a:t>I found the random forest model performing best among these models.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0961D-C804-8674-B1DB-1BB22A094D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776707-D5B9-C78F-E56C-908C8FBF6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558" y="5030930"/>
            <a:ext cx="8458970" cy="1702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B6DD08-7BA6-6566-6944-DAA18A6D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45" y="3377911"/>
            <a:ext cx="8425291" cy="1260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FCDF8C-7789-BF50-ACBA-5497AAAFBB89}"/>
              </a:ext>
            </a:extLst>
          </p:cNvPr>
          <p:cNvSpPr txBox="1"/>
          <p:nvPr/>
        </p:nvSpPr>
        <p:spPr>
          <a:xfrm>
            <a:off x="4609474" y="2958609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3 groups Positive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CA9F8E-55EE-49A4-721F-6133BC124BF1}"/>
              </a:ext>
            </a:extLst>
          </p:cNvPr>
          <p:cNvSpPr txBox="1"/>
          <p:nvPr/>
        </p:nvSpPr>
        <p:spPr>
          <a:xfrm>
            <a:off x="4610692" y="4630821"/>
            <a:ext cx="2268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3 groups Negative</a:t>
            </a:r>
          </a:p>
        </p:txBody>
      </p:sp>
    </p:spTree>
    <p:extLst>
      <p:ext uri="{BB962C8B-B14F-4D97-AF65-F5344CB8AC3E}">
        <p14:creationId xmlns:p14="http://schemas.microsoft.com/office/powerpoint/2010/main" val="361943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8BA0C-7C7A-7D9C-714E-AED910B54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247CE-10F3-B3EB-8164-C85D8E2ECB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3D81FB-EA5A-AE2D-B050-F5994AE9C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673" y="849292"/>
            <a:ext cx="8162485" cy="2462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F55D8D-2550-920D-15CC-909CD9312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673" y="4049097"/>
            <a:ext cx="8162485" cy="24154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549A92-DFB7-F079-0C2C-F4088ED16B22}"/>
              </a:ext>
            </a:extLst>
          </p:cNvPr>
          <p:cNvSpPr txBox="1"/>
          <p:nvPr/>
        </p:nvSpPr>
        <p:spPr>
          <a:xfrm>
            <a:off x="4465485" y="346868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Tum vs Nat Positive:-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111CB8-8D48-5EAE-9FFA-276F4BB58504}"/>
              </a:ext>
            </a:extLst>
          </p:cNvPr>
          <p:cNvSpPr txBox="1"/>
          <p:nvPr/>
        </p:nvSpPr>
        <p:spPr>
          <a:xfrm>
            <a:off x="4362893" y="3546673"/>
            <a:ext cx="3230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Tum vs Nat Negative:-</a:t>
            </a:r>
          </a:p>
        </p:txBody>
      </p:sp>
    </p:spTree>
    <p:extLst>
      <p:ext uri="{BB962C8B-B14F-4D97-AF65-F5344CB8AC3E}">
        <p14:creationId xmlns:p14="http://schemas.microsoft.com/office/powerpoint/2010/main" val="1550060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82289-1C78-5DCC-F620-565683BCB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5146E-6EE9-9074-26BD-253EB1D38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B36BB5-91E4-A8F9-684F-D3EC1389F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49" y="453967"/>
            <a:ext cx="11243930" cy="6390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9F546D-2A01-862C-8CB9-B78769180D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53355" y="220477"/>
            <a:ext cx="7015162" cy="282575"/>
          </a:xfrm>
        </p:spPr>
        <p:txBody>
          <a:bodyPr>
            <a:normAutofit fontScale="90000"/>
          </a:bodyPr>
          <a:lstStyle/>
          <a:p>
            <a:r>
              <a:rPr lang="en-IN" dirty="0"/>
              <a:t>Random Forest model</a:t>
            </a:r>
          </a:p>
        </p:txBody>
      </p:sp>
    </p:spTree>
    <p:extLst>
      <p:ext uri="{BB962C8B-B14F-4D97-AF65-F5344CB8AC3E}">
        <p14:creationId xmlns:p14="http://schemas.microsoft.com/office/powerpoint/2010/main" val="719781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9F5CF-9B47-A31B-13C2-202083BD1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E5675B-6436-8E74-3586-48D00FC2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57" y="446567"/>
            <a:ext cx="11240766" cy="6411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ACF959-45C2-F718-180D-6F34F401B6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30546" y="181054"/>
            <a:ext cx="6681787" cy="357187"/>
          </a:xfrm>
        </p:spPr>
        <p:txBody>
          <a:bodyPr>
            <a:noAutofit/>
          </a:bodyPr>
          <a:lstStyle/>
          <a:p>
            <a:r>
              <a:rPr lang="en-IN" sz="3600" dirty="0"/>
              <a:t>SVM with L1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4155900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E27EE9-15AF-A641-5ACF-2B392400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15" y="490272"/>
            <a:ext cx="11212032" cy="6367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8F6E9C-2805-9082-24CC-C2D5B8261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763" y="106982"/>
            <a:ext cx="9108558" cy="558209"/>
          </a:xfrm>
        </p:spPr>
        <p:txBody>
          <a:bodyPr>
            <a:normAutofit/>
          </a:bodyPr>
          <a:lstStyle/>
          <a:p>
            <a:r>
              <a:rPr lang="en-IN" sz="3000" dirty="0"/>
              <a:t>Logistic Regression with Elastic Net regularisation</a:t>
            </a:r>
          </a:p>
        </p:txBody>
      </p:sp>
    </p:spTree>
    <p:extLst>
      <p:ext uri="{BB962C8B-B14F-4D97-AF65-F5344CB8AC3E}">
        <p14:creationId xmlns:p14="http://schemas.microsoft.com/office/powerpoint/2010/main" val="2557308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5CBB9-8EAD-7895-AB46-92FDCA388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3" y="186410"/>
            <a:ext cx="9150675" cy="1427585"/>
          </a:xfrm>
        </p:spPr>
        <p:txBody>
          <a:bodyPr/>
          <a:lstStyle/>
          <a:p>
            <a:r>
              <a:rPr lang="en-US" dirty="0"/>
              <a:t>My Progress:-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E2778-DEA9-27DD-195E-E8FAABBD4D6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62183" y="1613995"/>
            <a:ext cx="9485169" cy="411946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solidFill>
                  <a:srgbClr val="282828"/>
                </a:solidFill>
              </a:rPr>
              <a:t>I am working on the NAT vs Tumor dataset to identify the top biomarkers. The dataset contains 84 samples with 3612 features (Protein Expressiveness data) for each sample.</a:t>
            </a:r>
          </a:p>
          <a:p>
            <a:r>
              <a:rPr lang="en-US" dirty="0">
                <a:solidFill>
                  <a:srgbClr val="282828"/>
                </a:solidFill>
              </a:rPr>
              <a:t>First, I simulated the Covid Practice Dataset to find the accuracy of various Machine Learning models and their prediction probability for severe and non-severe classes.</a:t>
            </a:r>
          </a:p>
          <a:p>
            <a:r>
              <a:rPr lang="en-US" dirty="0">
                <a:solidFill>
                  <a:srgbClr val="282828"/>
                </a:solidFill>
              </a:rPr>
              <a:t>The ML models used in the Covid Practice dataset are SVM, KNN, Naïve Bayes, Random Forest and Logistic Regression.</a:t>
            </a:r>
          </a:p>
          <a:p>
            <a:r>
              <a:rPr lang="en-US" dirty="0"/>
              <a:t>I followed some research papers on feature selection in proteomics and genetic data, and I found that in most cases, SVM and Random Forest models with some penalties like Lasso regression and elastic net are used to identify the top biomarkers.</a:t>
            </a:r>
            <a:endParaRPr lang="en-US" dirty="0">
              <a:solidFill>
                <a:srgbClr val="28282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D2038-4787-D81B-7E6F-A1B303970F0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778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A329-7479-1942-3DE5-3B12B48CE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107" y="2530549"/>
            <a:ext cx="4328275" cy="1026041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68450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E2778-DEA9-27DD-195E-E8FAABBD4D6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62184" y="1613995"/>
            <a:ext cx="5034310" cy="4119463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r>
              <a:rPr lang="en-US" dirty="0">
                <a:solidFill>
                  <a:srgbClr val="282828"/>
                </a:solidFill>
              </a:rPr>
              <a:t>I have used the metaboanalyst.ca website to find the top 894 proteins based on the PLS-DA (Partial Least Square Discriminant Analysis) metric, which has a VIP score of &gt; 1.</a:t>
            </a:r>
          </a:p>
          <a:p>
            <a:r>
              <a:rPr lang="en-US" dirty="0"/>
              <a:t>The VIP (Variable Importance in Projection) score is a metric used in Partial Least Squares Discriminant Analysis (PLS-DA) to determine the importance of each variable (or feature) in predicting the response variable. </a:t>
            </a:r>
          </a:p>
          <a:p>
            <a:r>
              <a:rPr lang="en-US" dirty="0"/>
              <a:t>So, my task is to find a subset of these 894 proteins containing top biomarkers.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D2038-4787-D81B-7E6F-A1B303970F0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E0328E-80C3-553F-F7F7-D8A77A928AEA}"/>
              </a:ext>
            </a:extLst>
          </p:cNvPr>
          <p:cNvSpPr txBox="1">
            <a:spLocks/>
          </p:cNvSpPr>
          <p:nvPr/>
        </p:nvSpPr>
        <p:spPr>
          <a:xfrm>
            <a:off x="1462183" y="186410"/>
            <a:ext cx="9150675" cy="1427585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My Progress:-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D594E-1526-4C09-8EFD-6825D52A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257" y="1317360"/>
            <a:ext cx="5241103" cy="471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61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2C33E-F259-EC00-7933-193DC9B0085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9DFE6B-A1B8-F089-3565-B3628D0811E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62183" y="1422924"/>
            <a:ext cx="9494668" cy="4119463"/>
          </a:xfrm>
        </p:spPr>
        <p:txBody>
          <a:bodyPr/>
          <a:lstStyle/>
          <a:p>
            <a:r>
              <a:rPr lang="en-IN" dirty="0"/>
              <a:t>I modified the dataset to contain only these 894 relevant proteins selected based on </a:t>
            </a:r>
            <a:r>
              <a:rPr lang="en-IN" dirty="0" err="1"/>
              <a:t>Vip</a:t>
            </a:r>
            <a:r>
              <a:rPr lang="en-IN" dirty="0"/>
              <a:t> score &gt; 1.</a:t>
            </a:r>
          </a:p>
          <a:p>
            <a:r>
              <a:rPr lang="en-IN" dirty="0"/>
              <a:t>Then, I used Logistic Regression with Elastic Net Regularization to find the top 50 proteins based on their importance in classification.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dirty="0"/>
              <a:t>5-fold Cross-validation accuracy:- 84.54%</a:t>
            </a:r>
          </a:p>
          <a:p>
            <a:r>
              <a:rPr lang="en-IN" dirty="0"/>
              <a:t> Accuracy with the top 50 proteins:- 94%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95BE950-5755-4BC2-151B-C861AEF2055D}"/>
              </a:ext>
            </a:extLst>
          </p:cNvPr>
          <p:cNvSpPr txBox="1">
            <a:spLocks/>
          </p:cNvSpPr>
          <p:nvPr/>
        </p:nvSpPr>
        <p:spPr>
          <a:xfrm>
            <a:off x="1462183" y="186410"/>
            <a:ext cx="9150675" cy="1427585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Regression:-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D9015B-AC3C-26DD-AB43-2482B126D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19" y="4111832"/>
            <a:ext cx="6660105" cy="2157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551365-C76F-FC62-E417-2DE8B31E5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700" y="3724764"/>
            <a:ext cx="3345380" cy="268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0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2C33E-F259-EC00-7933-193DC9B0085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9DFE6B-A1B8-F089-3565-B3628D0811E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62183" y="1422924"/>
            <a:ext cx="9494668" cy="4119463"/>
          </a:xfrm>
        </p:spPr>
        <p:txBody>
          <a:bodyPr/>
          <a:lstStyle/>
          <a:p>
            <a:r>
              <a:rPr lang="en-IN" dirty="0"/>
              <a:t>Then, I used SVM model with Lasso Regression to find the top proteins based on their coefficients.</a:t>
            </a:r>
          </a:p>
          <a:p>
            <a:r>
              <a:rPr lang="en-US" dirty="0"/>
              <a:t>Ultimately, 27 proteins were selected, as Lasso regression sets the coefficients of irrelevant features to zero.</a:t>
            </a:r>
          </a:p>
          <a:p>
            <a:r>
              <a:rPr lang="en-IN" dirty="0"/>
              <a:t>5-fold Cross-validation accuracy:- 98.57%</a:t>
            </a:r>
          </a:p>
          <a:p>
            <a:r>
              <a:rPr lang="en-IN" dirty="0"/>
              <a:t> Accuracy with the top features:- 94.11%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95BE950-5755-4BC2-151B-C861AEF2055D}"/>
              </a:ext>
            </a:extLst>
          </p:cNvPr>
          <p:cNvSpPr txBox="1">
            <a:spLocks/>
          </p:cNvSpPr>
          <p:nvPr/>
        </p:nvSpPr>
        <p:spPr>
          <a:xfrm>
            <a:off x="1462183" y="186410"/>
            <a:ext cx="9150675" cy="1427585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SVM with Lasso Regression:-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C3039-29D7-11FF-90B3-1637C0429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8" y="4417829"/>
            <a:ext cx="6263424" cy="1238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B5CBED-B9A6-196F-4D29-AF0449DF1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552" y="3273328"/>
            <a:ext cx="3945962" cy="316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6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2C33E-F259-EC00-7933-193DC9B0085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9DFE6B-A1B8-F089-3565-B3628D0811E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62183" y="1598361"/>
            <a:ext cx="9494668" cy="4119463"/>
          </a:xfrm>
        </p:spPr>
        <p:txBody>
          <a:bodyPr/>
          <a:lstStyle/>
          <a:p>
            <a:r>
              <a:rPr lang="en-US" dirty="0"/>
              <a:t>I used the Random Forest model to identify the top 50 proteins based on their importance.</a:t>
            </a:r>
            <a:endParaRPr lang="en-IN" dirty="0"/>
          </a:p>
          <a:p>
            <a:r>
              <a:rPr lang="en-IN" dirty="0"/>
              <a:t>5-fold Cross-validation accuracy:- 98.57%</a:t>
            </a:r>
          </a:p>
          <a:p>
            <a:r>
              <a:rPr lang="en-IN" dirty="0"/>
              <a:t> Accuracy with the top features:- 94.11%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95BE950-5755-4BC2-151B-C861AEF2055D}"/>
              </a:ext>
            </a:extLst>
          </p:cNvPr>
          <p:cNvSpPr txBox="1">
            <a:spLocks/>
          </p:cNvSpPr>
          <p:nvPr/>
        </p:nvSpPr>
        <p:spPr>
          <a:xfrm>
            <a:off x="1462183" y="186410"/>
            <a:ext cx="9150675" cy="1427585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Random Forest Model:-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487A19-EACC-74CF-834D-6B8EB91AF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33" y="3966091"/>
            <a:ext cx="6156251" cy="1614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A5D79E-719B-01EB-43F6-7B1A7D49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267" y="3104203"/>
            <a:ext cx="4052445" cy="325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12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93F9E-5DE4-E28C-A163-410D2133C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260" y="429103"/>
            <a:ext cx="9484243" cy="1427585"/>
          </a:xfrm>
        </p:spPr>
        <p:txBody>
          <a:bodyPr>
            <a:normAutofit/>
          </a:bodyPr>
          <a:lstStyle/>
          <a:p>
            <a:r>
              <a:rPr lang="en-IN" sz="3200" dirty="0"/>
              <a:t>Common Proteins among all these Models:-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C6096-F39F-8A1A-7651-8FAFD8169A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38368-2D0C-E3D5-84BA-EB7659011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06" y="1856687"/>
            <a:ext cx="10919634" cy="368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8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93F9E-5DE4-E28C-A163-410D2133C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097" y="52291"/>
            <a:ext cx="9484243" cy="1427585"/>
          </a:xfrm>
        </p:spPr>
        <p:txBody>
          <a:bodyPr>
            <a:normAutofit/>
          </a:bodyPr>
          <a:lstStyle/>
          <a:p>
            <a:r>
              <a:rPr lang="en-IN" sz="2400" dirty="0"/>
              <a:t>Testing all the models with these common proteins:-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C6096-F39F-8A1A-7651-8FAFD8169A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780B2-75E1-FFAC-08EA-9D84039BE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0" y="1233002"/>
            <a:ext cx="11116340" cy="4933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4B19F-A542-E681-741C-6788BAB37FB9}"/>
              </a:ext>
            </a:extLst>
          </p:cNvPr>
          <p:cNvSpPr txBox="1"/>
          <p:nvPr/>
        </p:nvSpPr>
        <p:spPr>
          <a:xfrm>
            <a:off x="1381119" y="6315740"/>
            <a:ext cx="790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Observed Random Forest performing better than the SVM model</a:t>
            </a:r>
          </a:p>
        </p:txBody>
      </p:sp>
    </p:spTree>
    <p:extLst>
      <p:ext uri="{BB962C8B-B14F-4D97-AF65-F5344CB8AC3E}">
        <p14:creationId xmlns:p14="http://schemas.microsoft.com/office/powerpoint/2010/main" val="131561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93F9E-5DE4-E28C-A163-410D2133C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353" y="0"/>
            <a:ext cx="9484243" cy="1427585"/>
          </a:xfrm>
        </p:spPr>
        <p:txBody>
          <a:bodyPr>
            <a:normAutofit/>
          </a:bodyPr>
          <a:lstStyle/>
          <a:p>
            <a:r>
              <a:rPr lang="en-IN" sz="3200" dirty="0"/>
              <a:t>Testing the Common Proteins on CPTAC dataset:-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C6096-F39F-8A1A-7651-8FAFD8169A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38DFC-7FCB-52A4-3CC3-DD628F9AFAA7}"/>
              </a:ext>
            </a:extLst>
          </p:cNvPr>
          <p:cNvSpPr txBox="1"/>
          <p:nvPr/>
        </p:nvSpPr>
        <p:spPr>
          <a:xfrm>
            <a:off x="1594883" y="1294388"/>
            <a:ext cx="94842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</a:t>
            </a:r>
            <a:r>
              <a:rPr lang="en-IN" dirty="0"/>
              <a:t> </a:t>
            </a:r>
            <a:r>
              <a:rPr lang="en-IN" dirty="0" err="1"/>
              <a:t>CPTAC_TumorvsNormal</a:t>
            </a:r>
            <a:r>
              <a:rPr lang="en-IN" dirty="0"/>
              <a:t> dataset has 172 samples, each with 9666 protein expression data as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 used KNN imputation to impute the missing values using the 5 neighbourhoods.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 modified the dataset to contain only 5 features, which are the top proteins that were selected before based on their </a:t>
            </a:r>
            <a:r>
              <a:rPr lang="en-IN" dirty="0" err="1"/>
              <a:t>geneid</a:t>
            </a:r>
            <a:r>
              <a:rPr lang="en-I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Tested Logistic Regression with elastic net, Random Forest and SVM models on this modified dataset, and SVM gave 100% accuracy on the test set.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57E768-A811-63AB-57DF-195CC55CF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075" y="4149249"/>
            <a:ext cx="2849527" cy="2286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D38FD8-F13C-E48F-757E-925A32CF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678" y="4149250"/>
            <a:ext cx="2849526" cy="2286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235591-2AF1-9B55-F7F1-FEA0A5D8E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0166" y="4170515"/>
            <a:ext cx="2849527" cy="228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AB6AFE-67C8-ADEA-8644-6C65D7AF8D95}"/>
              </a:ext>
            </a:extLst>
          </p:cNvPr>
          <p:cNvSpPr txBox="1"/>
          <p:nvPr/>
        </p:nvSpPr>
        <p:spPr>
          <a:xfrm>
            <a:off x="1509819" y="3429000"/>
            <a:ext cx="369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Logistic Regression</a:t>
            </a:r>
          </a:p>
          <a:p>
            <a:r>
              <a:rPr lang="en-IN" dirty="0"/>
              <a:t>Cross-validation accuracy- 95.83%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4A2044-A790-49F1-A5FE-180CF299A00E}"/>
              </a:ext>
            </a:extLst>
          </p:cNvPr>
          <p:cNvSpPr txBox="1"/>
          <p:nvPr/>
        </p:nvSpPr>
        <p:spPr>
          <a:xfrm>
            <a:off x="5118550" y="3475509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Random Forest Model</a:t>
            </a:r>
          </a:p>
          <a:p>
            <a:r>
              <a:rPr lang="en-IN" dirty="0"/>
              <a:t>Cross-validation accuracy- 97.5%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4A373-219D-25ED-7FA9-344AB1EB90D3}"/>
              </a:ext>
            </a:extLst>
          </p:cNvPr>
          <p:cNvSpPr txBox="1"/>
          <p:nvPr/>
        </p:nvSpPr>
        <p:spPr>
          <a:xfrm>
            <a:off x="8599041" y="3501510"/>
            <a:ext cx="369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SVM model</a:t>
            </a:r>
          </a:p>
          <a:p>
            <a:r>
              <a:rPr lang="en-IN" dirty="0"/>
              <a:t>Cross-validation accuracy- 97.85%</a:t>
            </a:r>
          </a:p>
        </p:txBody>
      </p:sp>
    </p:spTree>
    <p:extLst>
      <p:ext uri="{BB962C8B-B14F-4D97-AF65-F5344CB8AC3E}">
        <p14:creationId xmlns:p14="http://schemas.microsoft.com/office/powerpoint/2010/main" val="212784936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44816_Win32_SL_V10" id="{8934A6D9-B969-498F-A646-4B502FD69C4E}" vid="{AA78C1C8-456D-41A9-83FC-BC8B9A8EE3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8CD342-50C4-441F-B4A3-7D5ADB0571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DD27D0-5B6E-4A0E-95B2-BB37F9D8861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FAE0208-DBD5-43E1-AC6B-D2AD9623F0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</TotalTime>
  <Words>784</Words>
  <Application>Microsoft Office PowerPoint</Application>
  <PresentationFormat>Widescreen</PresentationFormat>
  <Paragraphs>74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Consolas</vt:lpstr>
      <vt:lpstr>Tisa Offc Serif Pro</vt:lpstr>
      <vt:lpstr>Univers Light</vt:lpstr>
      <vt:lpstr>Custom</vt:lpstr>
      <vt:lpstr>Oral Cancer Research Multi-OMICs Approach  Identifying the top biomarker  Using ML models </vt:lpstr>
      <vt:lpstr>My Progress:-</vt:lpstr>
      <vt:lpstr>PowerPoint Presentation</vt:lpstr>
      <vt:lpstr>PowerPoint Presentation</vt:lpstr>
      <vt:lpstr>PowerPoint Presentation</vt:lpstr>
      <vt:lpstr>PowerPoint Presentation</vt:lpstr>
      <vt:lpstr>Common Proteins among all these Models:-</vt:lpstr>
      <vt:lpstr>Testing all the models with these common proteins:-</vt:lpstr>
      <vt:lpstr>Testing the Common Proteins on CPTAC dataset:-</vt:lpstr>
      <vt:lpstr>PowerPoint Presentation</vt:lpstr>
      <vt:lpstr>PowerPoint Presentation</vt:lpstr>
      <vt:lpstr>Metabolomics Study</vt:lpstr>
      <vt:lpstr>Datasets Used</vt:lpstr>
      <vt:lpstr>Metaboanalyst:-</vt:lpstr>
      <vt:lpstr>Methodology:-</vt:lpstr>
      <vt:lpstr>PowerPoint Presentation</vt:lpstr>
      <vt:lpstr>Random Forest model</vt:lpstr>
      <vt:lpstr>SVM with L1 regularization</vt:lpstr>
      <vt:lpstr>Logistic Regression with Elastic Net regularisation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/>
  <cp:lastModifiedBy>Soumitra Darshan Nayak</cp:lastModifiedBy>
  <cp:revision>93</cp:revision>
  <dcterms:created xsi:type="dcterms:W3CDTF">2024-08-16T19:35:54Z</dcterms:created>
  <dcterms:modified xsi:type="dcterms:W3CDTF">2024-12-19T12:14:45Z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